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36" r:id="rId3"/>
    <p:sldId id="335" r:id="rId4"/>
    <p:sldId id="333" r:id="rId5"/>
    <p:sldId id="334" r:id="rId6"/>
    <p:sldId id="340" r:id="rId7"/>
    <p:sldId id="344" r:id="rId8"/>
    <p:sldId id="341" r:id="rId9"/>
    <p:sldId id="369" r:id="rId10"/>
    <p:sldId id="345" r:id="rId11"/>
    <p:sldId id="342" r:id="rId12"/>
    <p:sldId id="343" r:id="rId13"/>
    <p:sldId id="293" r:id="rId14"/>
    <p:sldId id="297" r:id="rId15"/>
    <p:sldId id="298" r:id="rId16"/>
    <p:sldId id="299" r:id="rId17"/>
    <p:sldId id="300" r:id="rId18"/>
    <p:sldId id="307" r:id="rId19"/>
    <p:sldId id="306" r:id="rId20"/>
    <p:sldId id="302" r:id="rId21"/>
    <p:sldId id="347" r:id="rId22"/>
    <p:sldId id="348" r:id="rId23"/>
    <p:sldId id="349" r:id="rId24"/>
    <p:sldId id="308" r:id="rId25"/>
    <p:sldId id="325" r:id="rId26"/>
    <p:sldId id="326" r:id="rId27"/>
    <p:sldId id="309" r:id="rId28"/>
    <p:sldId id="312" r:id="rId29"/>
    <p:sldId id="315" r:id="rId30"/>
    <p:sldId id="313" r:id="rId31"/>
    <p:sldId id="258" r:id="rId32"/>
    <p:sldId id="259" r:id="rId33"/>
    <p:sldId id="260" r:id="rId34"/>
    <p:sldId id="316" r:id="rId35"/>
    <p:sldId id="317" r:id="rId36"/>
    <p:sldId id="318" r:id="rId37"/>
    <p:sldId id="319" r:id="rId38"/>
    <p:sldId id="320" r:id="rId39"/>
    <p:sldId id="323" r:id="rId40"/>
    <p:sldId id="324" r:id="rId41"/>
    <p:sldId id="275" r:id="rId42"/>
    <p:sldId id="364" r:id="rId43"/>
    <p:sldId id="365" r:id="rId44"/>
    <p:sldId id="366" r:id="rId45"/>
    <p:sldId id="367" r:id="rId46"/>
    <p:sldId id="368" r:id="rId4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8000"/>
    <a:srgbClr val="00CC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0CD9C-DA04-4001-93B5-100CA7141F45}" type="datetimeFigureOut">
              <a:rPr kumimoji="1" lang="ja-JP" altLang="en-US" smtClean="0"/>
              <a:pPr/>
              <a:t>2009/12/22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46F78-0682-4A23-AD76-8684E6D1BE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46F78-0682-4A23-AD76-8684E6D1BEB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5082F-1B54-4586-8F21-A7B89EE639D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8B3E9-6105-4382-87B0-097DA098E7AF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Our domains today have more variety of objects to be modeled..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DC961-DB74-4290-85E5-C1111A562175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5082F-1B54-4586-8F21-A7B89EE639D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1515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A0B1E-F70A-4CB3-8AFA-8DD847C3BE06}" type="slidenum">
              <a:rPr lang="ja-JP" altLang="en-US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1525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6F606-1BD4-41A7-B61F-C6C551291FF1}" type="slidenum">
              <a:rPr lang="ja-JP" altLang="en-US"/>
              <a:pPr/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5082F-1B54-4586-8F21-A7B89EE639D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15872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21537-1F56-4FCE-AB88-8F44C86FB4AC}" type="slidenum">
              <a:rPr lang="ja-JP" altLang="en-US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46F78-0682-4A23-AD76-8684E6D1BEB1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1710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2F323-4320-4B9D-93F4-90981B96BC87}" type="slidenum">
              <a:rPr lang="ja-JP" altLang="en-US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46F78-0682-4A23-AD76-8684E6D1BEB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5082F-1B54-4586-8F21-A7B89EE639D7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865A1-EF7F-402D-B6F9-266287FB6D21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89711-7B1B-4AD9-B8C4-725FCD883869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84928-F2C6-4E0A-8737-48A04CF55F19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ja-JP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5082F-1B54-4586-8F21-A7B89EE639D7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5082F-1B54-4586-8F21-A7B89EE639D7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5082F-1B54-4586-8F21-A7B89EE639D7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0CB3-4D2A-4D69-8123-2A7CB9BA172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1DFA7-4400-4FF4-BE9F-38786172AA31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0CB3-4D2A-4D69-8123-2A7CB9BA172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46F78-0682-4A23-AD76-8684E6D1BEB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1DFA7-4400-4FF4-BE9F-38786172AA31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D863-CC2F-43E0-857A-F58C964D8F34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D863-CC2F-43E0-857A-F58C964D8F34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D863-CC2F-43E0-857A-F58C964D8F34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5082F-1B54-4586-8F21-A7B89EE639D7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1986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3F877-C3D6-4CAC-ADEE-9200AE4C4BCF}" type="slidenum">
              <a:rPr lang="en-US" altLang="ja-JP"/>
              <a:pPr/>
              <a:t>35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1966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68F82-C2C2-4D03-ACE5-DE97271DD0D0}" type="slidenum">
              <a:rPr lang="ja-JP" altLang="en-US"/>
              <a:pPr/>
              <a:t>36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5082F-1B54-4586-8F21-A7B89EE639D7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1863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088AA-6CDA-4CC5-9D8C-5B12AE462F97}" type="slidenum">
              <a:rPr lang="ja-JP" altLang="en-US"/>
              <a:pPr/>
              <a:t>38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5082F-1B54-4586-8F21-A7B89EE639D7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r>
              <a:rPr lang="ja-JP" altLang="en-US" smtClean="0">
                <a:ea typeface="ＭＳ Ｐゴシック" charset="-128"/>
              </a:rPr>
              <a:t>誰でもわかりそうなソフトウェア、ということでウェブブラウザにしました</a:t>
            </a:r>
            <a:endParaRPr lang="en-US" altLang="ja-JP" smtClean="0">
              <a:ea typeface="ＭＳ Ｐゴシック" charset="-128"/>
            </a:endParaRPr>
          </a:p>
        </p:txBody>
      </p:sp>
      <p:sp>
        <p:nvSpPr>
          <p:cNvPr id="8196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defRPr/>
            </a:pPr>
            <a:fld id="{BF747C9B-7F0C-40F2-BDD6-B9ECC10D5F97}" type="slidenum">
              <a:rPr lang="ja-JP" altLang="en-US" sz="1200">
                <a:latin typeface="+mn-lt"/>
                <a:ea typeface="+mn-ea"/>
              </a:rPr>
              <a:pPr algn="r" defTabSz="914400">
                <a:defRPr/>
              </a:pPr>
              <a:t>4</a:t>
            </a:fld>
            <a:endParaRPr lang="ja-JP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1945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6C241-7C4B-4369-B321-6799394C1932}" type="slidenum">
              <a:rPr lang="ja-JP" altLang="en-US"/>
              <a:pPr/>
              <a:t>40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46F78-0682-4A23-AD76-8684E6D1BEB1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F921-40F8-44AD-A490-BF0A4E9C22B1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F921-40F8-44AD-A490-BF0A4E9C22B1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F921-40F8-44AD-A490-BF0A4E9C22B1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F921-40F8-44AD-A490-BF0A4E9C22B1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46F78-0682-4A23-AD76-8684E6D1BEB1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EA815-1006-4750-A96E-541A6EBE9F83}" type="slidenum">
              <a:rPr lang="ja-JP" altLang="en-US"/>
              <a:pPr/>
              <a:t>6</a:t>
            </a:fld>
            <a:endParaRPr lang="en-US" altLang="ja-JP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46F78-0682-4A23-AD76-8684E6D1BEB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8C097-15FD-4956-BB45-B0D9AFA42DDE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smtClean="0"/>
              <a:t>Discussions with C. Hewitt and other graduate students helped a lot to form the idea of “concurrent Objects”.  AT that time the idea was not</a:t>
            </a:r>
          </a:p>
          <a:p>
            <a:pPr eaLnBrk="1" hangingPunct="1"/>
            <a:r>
              <a:rPr lang="en-US" altLang="ja-JP" smtClean="0"/>
              <a:t>called concurrent objects, rather, it is called “actor” as my advisor was Carl Hewitt. Carl does not like the idea of Actor that has persistment sore/memory.</a:t>
            </a:r>
          </a:p>
          <a:p>
            <a:pPr eaLnBrk="1" hangingPunct="1"/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en-US" altLang="ja-JP" smtClean="0"/>
              <a:t>He was pursuing soft of functional approach/stateless approach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5F161-20B6-4D5A-B6B2-728A084CF818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2009/12/22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2009/12/22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2009/12/22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2009/12/22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yonezawa\Desktop\Documents\&#33337;&#20117;&#36062;\teleporter.wmv" TargetMode="Externa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yonezawa\Desktop\Documents\&#33337;&#20117;&#36062;\twitter.joi.wmv" TargetMode="Externa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harm.cs.uiuc.edu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900" dirty="0" smtClean="0">
                <a:solidFill>
                  <a:srgbClr val="00CC00"/>
                </a:solidFill>
              </a:rPr>
              <a:t>Large Scale Applications of </a:t>
            </a:r>
            <a:r>
              <a:rPr lang="en-US" altLang="ja-JP" sz="4900" b="1" i="1" dirty="0" smtClean="0">
                <a:solidFill>
                  <a:srgbClr val="00CC00"/>
                </a:solidFill>
                <a:ea typeface="Gungsuh" pitchFamily="18" charset="-127"/>
              </a:rPr>
              <a:t>Concurrent Objects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FF0066"/>
                </a:solidFill>
              </a:rPr>
              <a:t>-</a:t>
            </a:r>
            <a:r>
              <a:rPr lang="en-US" altLang="ja-JP" sz="3600" dirty="0" smtClean="0">
                <a:solidFill>
                  <a:srgbClr val="FF0066"/>
                </a:solidFill>
              </a:rPr>
              <a:t>Second Life, Twitter Systems, and </a:t>
            </a:r>
            <a:br>
              <a:rPr lang="en-US" altLang="ja-JP" sz="3600" dirty="0" smtClean="0">
                <a:solidFill>
                  <a:srgbClr val="FF0066"/>
                </a:solidFill>
              </a:rPr>
            </a:br>
            <a:r>
              <a:rPr lang="en-US" altLang="ja-JP" sz="3600" dirty="0" smtClean="0">
                <a:solidFill>
                  <a:srgbClr val="FF0066"/>
                </a:solidFill>
              </a:rPr>
              <a:t>Molecular Dynamics Computing-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71604" y="4857760"/>
            <a:ext cx="6400800" cy="1752600"/>
          </a:xfrm>
        </p:spPr>
        <p:txBody>
          <a:bodyPr/>
          <a:lstStyle/>
          <a:p>
            <a:r>
              <a:rPr kumimoji="1" lang="en-US" altLang="ja-JP" dirty="0" err="1" smtClean="0">
                <a:solidFill>
                  <a:schemeClr val="tx1"/>
                </a:solidFill>
              </a:rPr>
              <a:t>Akinori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Yonezawa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4348" y="42860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Christmas Lecture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72264" y="600076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University of Tokyo, December 22, 2009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>
                <a:solidFill>
                  <a:srgbClr val="008000"/>
                </a:solidFill>
              </a:rPr>
              <a:t>in computer science comm. Of Mid 70’s,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142876" y="1571612"/>
            <a:ext cx="8929718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IC is maturing and time-sharing systems are in use</a:t>
            </a:r>
            <a:endParaRPr kumimoji="1" lang="en-US" altLang="ja-JP" dirty="0" smtClean="0"/>
          </a:p>
          <a:p>
            <a:r>
              <a:rPr lang="en-US" altLang="ja-JP" dirty="0" smtClean="0"/>
              <a:t>ARPA Net is expanding…</a:t>
            </a:r>
            <a:endParaRPr kumimoji="1" lang="en-US" altLang="ja-JP" dirty="0" smtClean="0"/>
          </a:p>
          <a:p>
            <a:r>
              <a:rPr lang="en-US" altLang="ja-JP" dirty="0" smtClean="0"/>
              <a:t>A bright future of </a:t>
            </a:r>
            <a:r>
              <a:rPr lang="ja-JP" altLang="en-US" dirty="0" smtClean="0"/>
              <a:t>ＶＬＳＩ </a:t>
            </a:r>
            <a:r>
              <a:rPr lang="en-US" altLang="ja-JP" dirty="0" smtClean="0"/>
              <a:t>was envisaged.</a:t>
            </a:r>
          </a:p>
          <a:p>
            <a:pPr lvl="1"/>
            <a:r>
              <a:rPr kumimoji="1" lang="en-US" altLang="ja-JP" dirty="0" smtClean="0">
                <a:solidFill>
                  <a:srgbClr val="008000"/>
                </a:solidFill>
              </a:rPr>
              <a:t>C. Mead &amp; L. Conway</a:t>
            </a:r>
            <a:r>
              <a:rPr kumimoji="1" lang="en-US" altLang="ja-JP" i="1" dirty="0" smtClean="0">
                <a:solidFill>
                  <a:srgbClr val="008000"/>
                </a:solidFill>
              </a:rPr>
              <a:t>, Intro. VLSI Design</a:t>
            </a:r>
            <a:r>
              <a:rPr kumimoji="1" lang="en-US" altLang="ja-JP" dirty="0" smtClean="0">
                <a:solidFill>
                  <a:srgbClr val="008000"/>
                </a:solidFill>
              </a:rPr>
              <a:t>, 1979</a:t>
            </a:r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0C3FE4"/>
                </a:solidFill>
              </a:rPr>
              <a:t>Time to prepare ourselves for abundance of inexpensive microprocessors</a:t>
            </a:r>
          </a:p>
          <a:p>
            <a:r>
              <a:rPr lang="en-US" altLang="ja-JP" dirty="0" smtClean="0">
                <a:solidFill>
                  <a:srgbClr val="0C3FE4"/>
                </a:solidFill>
              </a:rPr>
              <a:t>Start developing technology for utilize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MCSO00743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08509">
            <a:off x="820455" y="46666"/>
            <a:ext cx="3522663" cy="5605463"/>
          </a:xfrm>
          <a:prstGeom prst="rect">
            <a:avLst/>
          </a:prstGeom>
          <a:noFill/>
        </p:spPr>
      </p:pic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2786050" y="2214554"/>
            <a:ext cx="207170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>
                <a:latin typeface="Arial" charset="0"/>
              </a:rPr>
              <a:t>Real World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5662421" y="3105129"/>
            <a:ext cx="3584156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008000"/>
                </a:solidFill>
                <a:latin typeface="Franklin Gothic Medium" pitchFamily="34" charset="0"/>
                <a:ea typeface="HGPｺﾞｼｯｸE" pitchFamily="50" charset="-128"/>
              </a:rPr>
              <a:t>Concurrent Objects</a:t>
            </a:r>
            <a:r>
              <a:rPr lang="en-US" altLang="ja-JP" sz="2400" dirty="0" smtClean="0">
                <a:latin typeface="Franklin Gothic Medium" pitchFamily="34" charset="0"/>
                <a:ea typeface="HGPｺﾞｼｯｸE" pitchFamily="50" charset="-128"/>
              </a:rPr>
              <a:t> &amp;</a:t>
            </a:r>
            <a:r>
              <a:rPr lang="en-US" altLang="ja-JP" sz="2400" dirty="0" smtClean="0">
                <a:solidFill>
                  <a:srgbClr val="FF0066"/>
                </a:solidFill>
                <a:latin typeface="Franklin Gothic Medium" pitchFamily="34" charset="0"/>
                <a:ea typeface="HGPｺﾞｼｯｸE" pitchFamily="50" charset="-128"/>
              </a:rPr>
              <a:t> </a:t>
            </a:r>
            <a:endParaRPr lang="en-US" altLang="ja-JP" sz="2400" dirty="0">
              <a:solidFill>
                <a:srgbClr val="FF0066"/>
              </a:solidFill>
              <a:latin typeface="Franklin Gothic Medium" pitchFamily="34" charset="0"/>
              <a:ea typeface="HGPｺﾞｼｯｸE" pitchFamily="50" charset="-128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ja-JP" sz="2400" dirty="0">
                <a:solidFill>
                  <a:srgbClr val="FF0066"/>
                </a:solidFill>
                <a:latin typeface="Franklin Gothic Medium" pitchFamily="34" charset="0"/>
                <a:ea typeface="HGPｺﾞｼｯｸE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Franklin Gothic Medium" pitchFamily="34" charset="0"/>
                <a:ea typeface="HGPｺﾞｼｯｸE" pitchFamily="50" charset="-128"/>
              </a:rPr>
              <a:t>their message passing</a:t>
            </a:r>
            <a:endParaRPr lang="ja-JP" altLang="en-US" sz="2400" dirty="0">
              <a:solidFill>
                <a:srgbClr val="FF0066"/>
              </a:solidFill>
              <a:latin typeface="Franklin Gothic Medium" pitchFamily="34" charset="0"/>
              <a:ea typeface="HGPｺﾞｼｯｸE" pitchFamily="50" charset="-128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28596" y="214290"/>
            <a:ext cx="4266852" cy="4513483"/>
            <a:chOff x="288" y="192"/>
            <a:chExt cx="2592" cy="3006"/>
          </a:xfrm>
        </p:grpSpPr>
        <p:pic>
          <p:nvPicPr>
            <p:cNvPr id="166918" name="Picture 6" descr="j03453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2208"/>
              <a:ext cx="528" cy="490"/>
            </a:xfrm>
            <a:prstGeom prst="rect">
              <a:avLst/>
            </a:prstGeom>
            <a:noFill/>
          </p:spPr>
        </p:pic>
        <p:pic>
          <p:nvPicPr>
            <p:cNvPr id="166919" name="Picture 7" descr="j03453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0" y="2208"/>
              <a:ext cx="528" cy="490"/>
            </a:xfrm>
            <a:prstGeom prst="rect">
              <a:avLst/>
            </a:prstGeom>
            <a:noFill/>
          </p:spPr>
        </p:pic>
        <p:pic>
          <p:nvPicPr>
            <p:cNvPr id="166920" name="Picture 8" descr="j03453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0" y="960"/>
              <a:ext cx="528" cy="490"/>
            </a:xfrm>
            <a:prstGeom prst="rect">
              <a:avLst/>
            </a:prstGeom>
            <a:noFill/>
          </p:spPr>
        </p:pic>
        <p:pic>
          <p:nvPicPr>
            <p:cNvPr id="166921" name="Picture 9" descr="j03453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288"/>
              <a:ext cx="528" cy="490"/>
            </a:xfrm>
            <a:prstGeom prst="rect">
              <a:avLst/>
            </a:prstGeom>
            <a:noFill/>
          </p:spPr>
        </p:pic>
        <p:pic>
          <p:nvPicPr>
            <p:cNvPr id="166922" name="Picture 10" descr="j03453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" y="1248"/>
              <a:ext cx="528" cy="490"/>
            </a:xfrm>
            <a:prstGeom prst="rect">
              <a:avLst/>
            </a:prstGeom>
            <a:noFill/>
          </p:spPr>
        </p:pic>
        <p:pic>
          <p:nvPicPr>
            <p:cNvPr id="166923" name="Picture 11" descr="MCj0397973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8" y="192"/>
              <a:ext cx="528" cy="528"/>
            </a:xfrm>
            <a:prstGeom prst="rect">
              <a:avLst/>
            </a:prstGeom>
            <a:noFill/>
          </p:spPr>
        </p:pic>
        <p:pic>
          <p:nvPicPr>
            <p:cNvPr id="166924" name="Picture 12" descr="MCj0397973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208"/>
              <a:ext cx="528" cy="528"/>
            </a:xfrm>
            <a:prstGeom prst="rect">
              <a:avLst/>
            </a:prstGeom>
            <a:noFill/>
          </p:spPr>
        </p:pic>
        <p:pic>
          <p:nvPicPr>
            <p:cNvPr id="166925" name="Picture 13" descr="MCj0397973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8" y="768"/>
              <a:ext cx="528" cy="528"/>
            </a:xfrm>
            <a:prstGeom prst="rect">
              <a:avLst/>
            </a:prstGeom>
            <a:noFill/>
          </p:spPr>
        </p:pic>
        <p:pic>
          <p:nvPicPr>
            <p:cNvPr id="166926" name="Picture 14" descr="MCj0397973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" y="1728"/>
              <a:ext cx="528" cy="528"/>
            </a:xfrm>
            <a:prstGeom prst="rect">
              <a:avLst/>
            </a:prstGeom>
            <a:noFill/>
          </p:spPr>
        </p:pic>
        <p:pic>
          <p:nvPicPr>
            <p:cNvPr id="166927" name="Picture 15" descr="MCj0397973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2" y="912"/>
              <a:ext cx="528" cy="528"/>
            </a:xfrm>
            <a:prstGeom prst="rect">
              <a:avLst/>
            </a:prstGeom>
            <a:noFill/>
          </p:spPr>
        </p:pic>
        <p:pic>
          <p:nvPicPr>
            <p:cNvPr id="166928" name="Picture 16" descr="MCj0398033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32" y="288"/>
              <a:ext cx="576" cy="551"/>
            </a:xfrm>
            <a:prstGeom prst="rect">
              <a:avLst/>
            </a:prstGeom>
            <a:noFill/>
          </p:spPr>
        </p:pic>
        <p:pic>
          <p:nvPicPr>
            <p:cNvPr id="166929" name="Picture 17" descr="MCj0398033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56" y="1584"/>
              <a:ext cx="579" cy="524"/>
            </a:xfrm>
            <a:prstGeom prst="rect">
              <a:avLst/>
            </a:prstGeom>
            <a:noFill/>
          </p:spPr>
        </p:pic>
        <p:pic>
          <p:nvPicPr>
            <p:cNvPr id="166930" name="Picture 18" descr="MCj0398033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" y="720"/>
              <a:ext cx="579" cy="524"/>
            </a:xfrm>
            <a:prstGeom prst="rect">
              <a:avLst/>
            </a:prstGeom>
            <a:noFill/>
          </p:spPr>
        </p:pic>
        <p:pic>
          <p:nvPicPr>
            <p:cNvPr id="166931" name="Picture 19" descr="MCj0398033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0" y="1824"/>
              <a:ext cx="579" cy="524"/>
            </a:xfrm>
            <a:prstGeom prst="rect">
              <a:avLst/>
            </a:prstGeom>
            <a:noFill/>
          </p:spPr>
        </p:pic>
        <p:pic>
          <p:nvPicPr>
            <p:cNvPr id="166932" name="Picture 20" descr="MCj0398033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0" y="1056"/>
              <a:ext cx="579" cy="524"/>
            </a:xfrm>
            <a:prstGeom prst="rect">
              <a:avLst/>
            </a:prstGeom>
            <a:noFill/>
          </p:spPr>
        </p:pic>
        <p:sp>
          <p:nvSpPr>
            <p:cNvPr id="166933" name="Text Box 21"/>
            <p:cNvSpPr txBox="1">
              <a:spLocks noChangeArrowheads="1"/>
            </p:cNvSpPr>
            <p:nvPr/>
          </p:nvSpPr>
          <p:spPr bwMode="auto">
            <a:xfrm>
              <a:off x="511" y="2952"/>
              <a:ext cx="95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 smtClean="0">
                  <a:latin typeface="Arial" charset="0"/>
                </a:rPr>
                <a:t>WEB/net</a:t>
              </a:r>
              <a:endParaRPr lang="en-US" altLang="ja-JP" b="1" dirty="0">
                <a:latin typeface="Arial" charset="0"/>
              </a:endParaRPr>
            </a:p>
          </p:txBody>
        </p:sp>
        <p:pic>
          <p:nvPicPr>
            <p:cNvPr id="166934" name="Picture 22" descr="MPj0403149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" y="2640"/>
              <a:ext cx="521" cy="349"/>
            </a:xfrm>
            <a:prstGeom prst="rect">
              <a:avLst/>
            </a:prstGeom>
            <a:noFill/>
          </p:spPr>
        </p:pic>
        <p:pic>
          <p:nvPicPr>
            <p:cNvPr id="166935" name="Picture 23" descr="MPj0403149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64" y="1776"/>
              <a:ext cx="521" cy="349"/>
            </a:xfrm>
            <a:prstGeom prst="rect">
              <a:avLst/>
            </a:prstGeom>
            <a:noFill/>
          </p:spPr>
        </p:pic>
        <p:pic>
          <p:nvPicPr>
            <p:cNvPr id="166936" name="Picture 24" descr="MPj0403149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" y="1344"/>
              <a:ext cx="521" cy="349"/>
            </a:xfrm>
            <a:prstGeom prst="rect">
              <a:avLst/>
            </a:prstGeom>
            <a:noFill/>
          </p:spPr>
        </p:pic>
        <p:pic>
          <p:nvPicPr>
            <p:cNvPr id="166937" name="Picture 25" descr="MPj0403149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0" y="624"/>
              <a:ext cx="521" cy="349"/>
            </a:xfrm>
            <a:prstGeom prst="rect">
              <a:avLst/>
            </a:prstGeom>
            <a:noFill/>
          </p:spPr>
        </p:pic>
        <p:pic>
          <p:nvPicPr>
            <p:cNvPr id="166938" name="Picture 26" descr="MPj0403149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48" y="2736"/>
              <a:ext cx="521" cy="349"/>
            </a:xfrm>
            <a:prstGeom prst="rect">
              <a:avLst/>
            </a:prstGeom>
            <a:noFill/>
          </p:spPr>
        </p:pic>
        <p:pic>
          <p:nvPicPr>
            <p:cNvPr id="166939" name="Picture 27" descr="MPj0403149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12" y="672"/>
              <a:ext cx="521" cy="349"/>
            </a:xfrm>
            <a:prstGeom prst="rect">
              <a:avLst/>
            </a:prstGeom>
            <a:noFill/>
          </p:spPr>
        </p:pic>
      </p:grpSp>
      <p:sp>
        <p:nvSpPr>
          <p:cNvPr id="166940" name="Text Box 28"/>
          <p:cNvSpPr txBox="1">
            <a:spLocks noChangeArrowheads="1"/>
          </p:cNvSpPr>
          <p:nvPr/>
        </p:nvSpPr>
        <p:spPr bwMode="auto">
          <a:xfrm rot="2130394">
            <a:off x="3666248" y="4040451"/>
            <a:ext cx="2517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3333CC"/>
                </a:solidFill>
                <a:latin typeface="Times New Roman" pitchFamily="18" charset="0"/>
              </a:rPr>
              <a:t>representing</a:t>
            </a:r>
            <a:endParaRPr lang="ja-JP" altLang="en-US" sz="2400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66941" name="Text Box 29"/>
          <p:cNvSpPr txBox="1">
            <a:spLocks noChangeArrowheads="1"/>
          </p:cNvSpPr>
          <p:nvPr/>
        </p:nvSpPr>
        <p:spPr bwMode="auto">
          <a:xfrm rot="2130394">
            <a:off x="4247472" y="3351652"/>
            <a:ext cx="215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3333CC"/>
                </a:solidFill>
                <a:latin typeface="Times New Roman" pitchFamily="18" charset="0"/>
              </a:rPr>
              <a:t>modeling</a:t>
            </a:r>
            <a:endParaRPr lang="ja-JP" altLang="en-US" sz="2400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66942" name="AutoShape 30"/>
          <p:cNvSpPr>
            <a:spLocks noChangeArrowheads="1"/>
          </p:cNvSpPr>
          <p:nvPr/>
        </p:nvSpPr>
        <p:spPr bwMode="auto">
          <a:xfrm rot="2130394">
            <a:off x="3832611" y="3657663"/>
            <a:ext cx="2302322" cy="363538"/>
          </a:xfrm>
          <a:prstGeom prst="rightArrow">
            <a:avLst>
              <a:gd name="adj1" fmla="val 55000"/>
              <a:gd name="adj2" fmla="val 153157"/>
            </a:avLst>
          </a:prstGeom>
          <a:solidFill>
            <a:srgbClr val="FF00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6943" name="Text Box 31"/>
          <p:cNvSpPr txBox="1">
            <a:spLocks noChangeArrowheads="1"/>
          </p:cNvSpPr>
          <p:nvPr/>
        </p:nvSpPr>
        <p:spPr bwMode="auto">
          <a:xfrm>
            <a:off x="285720" y="5572140"/>
            <a:ext cx="419218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 dirty="0" smtClean="0">
                <a:latin typeface="Arial" charset="0"/>
                <a:ea typeface="HGPｺﾞｼｯｸE" pitchFamily="50" charset="-128"/>
              </a:rPr>
              <a:t>things,</a:t>
            </a:r>
            <a:r>
              <a:rPr lang="ja-JP" altLang="en-US" sz="2000" b="1" dirty="0" smtClean="0">
                <a:latin typeface="Arial" charset="0"/>
                <a:ea typeface="HGPｺﾞｼｯｸE" pitchFamily="50" charset="-128"/>
              </a:rPr>
              <a:t> </a:t>
            </a:r>
            <a:r>
              <a:rPr lang="en-US" altLang="ja-JP" sz="2000" b="1" dirty="0" smtClean="0">
                <a:latin typeface="Arial" charset="0"/>
                <a:ea typeface="HGPｺﾞｼｯｸE" pitchFamily="50" charset="-128"/>
              </a:rPr>
              <a:t>people, computers</a:t>
            </a:r>
            <a:r>
              <a:rPr lang="ja-JP" altLang="en-US" sz="2000" b="1" dirty="0" smtClean="0">
                <a:latin typeface="Arial" charset="0"/>
                <a:ea typeface="HGPｺﾞｼｯｸE" pitchFamily="50" charset="-128"/>
              </a:rPr>
              <a:t> </a:t>
            </a:r>
            <a:r>
              <a:rPr lang="en-US" altLang="ja-JP" sz="2000" b="1" dirty="0">
                <a:latin typeface="Arial" charset="0"/>
                <a:ea typeface="HGPｺﾞｼｯｸE" pitchFamily="50" charset="-128"/>
              </a:rPr>
              <a:t>&amp; </a:t>
            </a:r>
            <a:r>
              <a:rPr lang="en-US" altLang="ja-JP" sz="2000" b="1" dirty="0" smtClean="0">
                <a:latin typeface="Arial" charset="0"/>
                <a:ea typeface="HGPｺﾞｼｯｸE" pitchFamily="50" charset="-128"/>
              </a:rPr>
              <a:t>     their interactions</a:t>
            </a:r>
            <a:endParaRPr lang="ja-JP" altLang="en-US" sz="2000" b="1" dirty="0">
              <a:latin typeface="Arial" charset="0"/>
              <a:ea typeface="HGPｺﾞｼｯｸE" pitchFamily="50" charset="-128"/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579526" y="3867129"/>
            <a:ext cx="3328145" cy="2516188"/>
            <a:chOff x="2976" y="1728"/>
            <a:chExt cx="2160" cy="1969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3168" y="1920"/>
              <a:ext cx="1776" cy="1584"/>
              <a:chOff x="2784" y="1920"/>
              <a:chExt cx="1776" cy="1392"/>
            </a:xfrm>
          </p:grpSpPr>
          <p:sp>
            <p:nvSpPr>
              <p:cNvPr id="166946" name="Oval 34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192" cy="144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6947" name="Oval 35"/>
              <p:cNvSpPr>
                <a:spLocks noChangeArrowheads="1"/>
              </p:cNvSpPr>
              <p:nvPr/>
            </p:nvSpPr>
            <p:spPr bwMode="auto">
              <a:xfrm>
                <a:off x="3216" y="2976"/>
                <a:ext cx="192" cy="144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6948" name="Oval 36"/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44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6949" name="Oval 37"/>
              <p:cNvSpPr>
                <a:spLocks noChangeArrowheads="1"/>
              </p:cNvSpPr>
              <p:nvPr/>
            </p:nvSpPr>
            <p:spPr bwMode="auto">
              <a:xfrm>
                <a:off x="4080" y="2640"/>
                <a:ext cx="192" cy="144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6950" name="Oval 38"/>
              <p:cNvSpPr>
                <a:spLocks noChangeArrowheads="1"/>
              </p:cNvSpPr>
              <p:nvPr/>
            </p:nvSpPr>
            <p:spPr bwMode="auto">
              <a:xfrm>
                <a:off x="3648" y="2832"/>
                <a:ext cx="192" cy="144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6951" name="Oval 39"/>
              <p:cNvSpPr>
                <a:spLocks noChangeArrowheads="1"/>
              </p:cNvSpPr>
              <p:nvPr/>
            </p:nvSpPr>
            <p:spPr bwMode="auto">
              <a:xfrm>
                <a:off x="3648" y="3168"/>
                <a:ext cx="192" cy="144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6952" name="Oval 40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192" cy="144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6953" name="Oval 41"/>
              <p:cNvSpPr>
                <a:spLocks noChangeArrowheads="1"/>
              </p:cNvSpPr>
              <p:nvPr/>
            </p:nvSpPr>
            <p:spPr bwMode="auto">
              <a:xfrm>
                <a:off x="3024" y="2640"/>
                <a:ext cx="192" cy="144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6954" name="Oval 42"/>
              <p:cNvSpPr>
                <a:spLocks noChangeArrowheads="1"/>
              </p:cNvSpPr>
              <p:nvPr/>
            </p:nvSpPr>
            <p:spPr bwMode="auto">
              <a:xfrm>
                <a:off x="3552" y="2592"/>
                <a:ext cx="192" cy="144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6955" name="Oval 43"/>
              <p:cNvSpPr>
                <a:spLocks noChangeArrowheads="1"/>
              </p:cNvSpPr>
              <p:nvPr/>
            </p:nvSpPr>
            <p:spPr bwMode="auto">
              <a:xfrm>
                <a:off x="3648" y="1920"/>
                <a:ext cx="192" cy="144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6956" name="Oval 44"/>
              <p:cNvSpPr>
                <a:spLocks noChangeArrowheads="1"/>
              </p:cNvSpPr>
              <p:nvPr/>
            </p:nvSpPr>
            <p:spPr bwMode="auto">
              <a:xfrm>
                <a:off x="3408" y="2304"/>
                <a:ext cx="192" cy="144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6957" name="Oval 45"/>
              <p:cNvSpPr>
                <a:spLocks noChangeArrowheads="1"/>
              </p:cNvSpPr>
              <p:nvPr/>
            </p:nvSpPr>
            <p:spPr bwMode="auto">
              <a:xfrm>
                <a:off x="2784" y="2400"/>
                <a:ext cx="192" cy="144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6958" name="Oval 46"/>
              <p:cNvSpPr>
                <a:spLocks noChangeArrowheads="1"/>
              </p:cNvSpPr>
              <p:nvPr/>
            </p:nvSpPr>
            <p:spPr bwMode="auto">
              <a:xfrm>
                <a:off x="4032" y="3024"/>
                <a:ext cx="192" cy="144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6959" name="Line 47"/>
              <p:cNvSpPr>
                <a:spLocks noChangeShapeType="1"/>
              </p:cNvSpPr>
              <p:nvPr/>
            </p:nvSpPr>
            <p:spPr bwMode="auto">
              <a:xfrm flipV="1">
                <a:off x="2928" y="2256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60" name="Line 48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61" name="Line 49"/>
              <p:cNvSpPr>
                <a:spLocks noChangeShapeType="1"/>
              </p:cNvSpPr>
              <p:nvPr/>
            </p:nvSpPr>
            <p:spPr bwMode="auto">
              <a:xfrm flipV="1">
                <a:off x="3312" y="2016"/>
                <a:ext cx="288" cy="144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62" name="Line 50"/>
              <p:cNvSpPr>
                <a:spLocks noChangeShapeType="1"/>
              </p:cNvSpPr>
              <p:nvPr/>
            </p:nvSpPr>
            <p:spPr bwMode="auto">
              <a:xfrm flipH="1">
                <a:off x="3984" y="2304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63" name="Line 51"/>
              <p:cNvSpPr>
                <a:spLocks noChangeShapeType="1"/>
              </p:cNvSpPr>
              <p:nvPr/>
            </p:nvSpPr>
            <p:spPr bwMode="auto">
              <a:xfrm>
                <a:off x="3888" y="2064"/>
                <a:ext cx="384" cy="144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64" name="Line 52"/>
              <p:cNvSpPr>
                <a:spLocks noChangeShapeType="1"/>
              </p:cNvSpPr>
              <p:nvPr/>
            </p:nvSpPr>
            <p:spPr bwMode="auto">
              <a:xfrm flipH="1">
                <a:off x="3696" y="2400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65" name="Line 53"/>
              <p:cNvSpPr>
                <a:spLocks noChangeShapeType="1"/>
              </p:cNvSpPr>
              <p:nvPr/>
            </p:nvSpPr>
            <p:spPr bwMode="auto">
              <a:xfrm flipV="1">
                <a:off x="3456" y="2928"/>
                <a:ext cx="192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66" name="Line 54"/>
              <p:cNvSpPr>
                <a:spLocks noChangeShapeType="1"/>
              </p:cNvSpPr>
              <p:nvPr/>
            </p:nvSpPr>
            <p:spPr bwMode="auto">
              <a:xfrm flipH="1">
                <a:off x="4272" y="2400"/>
                <a:ext cx="96" cy="24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67" name="Line 55"/>
              <p:cNvSpPr>
                <a:spLocks noChangeShapeType="1"/>
              </p:cNvSpPr>
              <p:nvPr/>
            </p:nvSpPr>
            <p:spPr bwMode="auto">
              <a:xfrm>
                <a:off x="3408" y="3120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68" name="Line 56"/>
              <p:cNvSpPr>
                <a:spLocks noChangeShapeType="1"/>
              </p:cNvSpPr>
              <p:nvPr/>
            </p:nvSpPr>
            <p:spPr bwMode="auto">
              <a:xfrm flipV="1">
                <a:off x="3888" y="2736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69" name="Line 57"/>
              <p:cNvSpPr>
                <a:spLocks noChangeShapeType="1"/>
              </p:cNvSpPr>
              <p:nvPr/>
            </p:nvSpPr>
            <p:spPr bwMode="auto">
              <a:xfrm flipV="1">
                <a:off x="3888" y="3120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70" name="Line 58"/>
              <p:cNvSpPr>
                <a:spLocks noChangeShapeType="1"/>
              </p:cNvSpPr>
              <p:nvPr/>
            </p:nvSpPr>
            <p:spPr bwMode="auto">
              <a:xfrm>
                <a:off x="3792" y="2064"/>
                <a:ext cx="48" cy="19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71" name="Line 59"/>
              <p:cNvSpPr>
                <a:spLocks noChangeShapeType="1"/>
              </p:cNvSpPr>
              <p:nvPr/>
            </p:nvSpPr>
            <p:spPr bwMode="auto">
              <a:xfrm flipV="1">
                <a:off x="3552" y="211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72" name="Line 60"/>
              <p:cNvSpPr>
                <a:spLocks noChangeShapeType="1"/>
              </p:cNvSpPr>
              <p:nvPr/>
            </p:nvSpPr>
            <p:spPr bwMode="auto">
              <a:xfrm flipH="1" flipV="1">
                <a:off x="3120" y="2784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73" name="Line 61"/>
              <p:cNvSpPr>
                <a:spLocks noChangeShapeType="1"/>
              </p:cNvSpPr>
              <p:nvPr/>
            </p:nvSpPr>
            <p:spPr bwMode="auto">
              <a:xfrm flipH="1">
                <a:off x="3312" y="2688"/>
                <a:ext cx="240" cy="28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74" name="Line 62"/>
              <p:cNvSpPr>
                <a:spLocks noChangeShapeType="1"/>
              </p:cNvSpPr>
              <p:nvPr/>
            </p:nvSpPr>
            <p:spPr bwMode="auto">
              <a:xfrm flipH="1">
                <a:off x="3024" y="2400"/>
                <a:ext cx="336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75" name="Line 63"/>
              <p:cNvSpPr>
                <a:spLocks noChangeShapeType="1"/>
              </p:cNvSpPr>
              <p:nvPr/>
            </p:nvSpPr>
            <p:spPr bwMode="auto">
              <a:xfrm flipH="1" flipV="1">
                <a:off x="3936" y="2400"/>
                <a:ext cx="192" cy="19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76" name="Line 64"/>
              <p:cNvSpPr>
                <a:spLocks noChangeShapeType="1"/>
              </p:cNvSpPr>
              <p:nvPr/>
            </p:nvSpPr>
            <p:spPr bwMode="auto">
              <a:xfrm>
                <a:off x="4176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77" name="Line 65"/>
              <p:cNvSpPr>
                <a:spLocks noChangeShapeType="1"/>
              </p:cNvSpPr>
              <p:nvPr/>
            </p:nvSpPr>
            <p:spPr bwMode="auto">
              <a:xfrm flipH="1">
                <a:off x="3216" y="2448"/>
                <a:ext cx="192" cy="19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78" name="Line 66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79" name="Line 67"/>
              <p:cNvSpPr>
                <a:spLocks noChangeShapeType="1"/>
              </p:cNvSpPr>
              <p:nvPr/>
            </p:nvSpPr>
            <p:spPr bwMode="auto">
              <a:xfrm flipH="1" flipV="1">
                <a:off x="3504" y="2448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80" name="Oval 68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192" cy="144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6981" name="Line 69"/>
              <p:cNvSpPr>
                <a:spLocks noChangeShapeType="1"/>
              </p:cNvSpPr>
              <p:nvPr/>
            </p:nvSpPr>
            <p:spPr bwMode="auto">
              <a:xfrm flipH="1" flipV="1">
                <a:off x="4464" y="2352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982" name="Line 70"/>
              <p:cNvSpPr>
                <a:spLocks noChangeShapeType="1"/>
              </p:cNvSpPr>
              <p:nvPr/>
            </p:nvSpPr>
            <p:spPr bwMode="auto">
              <a:xfrm flipH="1">
                <a:off x="4224" y="2880"/>
                <a:ext cx="192" cy="19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6983" name="Freeform 71"/>
            <p:cNvSpPr>
              <a:spLocks/>
            </p:cNvSpPr>
            <p:nvPr/>
          </p:nvSpPr>
          <p:spPr bwMode="auto">
            <a:xfrm>
              <a:off x="2976" y="1728"/>
              <a:ext cx="2160" cy="1969"/>
            </a:xfrm>
            <a:custGeom>
              <a:avLst/>
              <a:gdLst/>
              <a:ahLst/>
              <a:cxnLst>
                <a:cxn ang="0">
                  <a:pos x="121" y="618"/>
                </a:cxn>
                <a:cxn ang="0">
                  <a:pos x="330" y="398"/>
                </a:cxn>
                <a:cxn ang="0">
                  <a:pos x="477" y="304"/>
                </a:cxn>
                <a:cxn ang="0">
                  <a:pos x="592" y="220"/>
                </a:cxn>
                <a:cxn ang="0">
                  <a:pos x="697" y="157"/>
                </a:cxn>
                <a:cxn ang="0">
                  <a:pos x="802" y="94"/>
                </a:cxn>
                <a:cxn ang="0">
                  <a:pos x="886" y="42"/>
                </a:cxn>
                <a:cxn ang="0">
                  <a:pos x="1043" y="0"/>
                </a:cxn>
                <a:cxn ang="0">
                  <a:pos x="1524" y="42"/>
                </a:cxn>
                <a:cxn ang="0">
                  <a:pos x="1681" y="73"/>
                </a:cxn>
                <a:cxn ang="0">
                  <a:pos x="1744" y="94"/>
                </a:cxn>
                <a:cxn ang="0">
                  <a:pos x="1797" y="105"/>
                </a:cxn>
                <a:cxn ang="0">
                  <a:pos x="1860" y="126"/>
                </a:cxn>
                <a:cxn ang="0">
                  <a:pos x="1891" y="136"/>
                </a:cxn>
                <a:cxn ang="0">
                  <a:pos x="1985" y="241"/>
                </a:cxn>
                <a:cxn ang="0">
                  <a:pos x="2058" y="304"/>
                </a:cxn>
                <a:cxn ang="0">
                  <a:pos x="2121" y="387"/>
                </a:cxn>
                <a:cxn ang="0">
                  <a:pos x="2257" y="618"/>
                </a:cxn>
                <a:cxn ang="0">
                  <a:pos x="2320" y="796"/>
                </a:cxn>
                <a:cxn ang="0">
                  <a:pos x="2299" y="1016"/>
                </a:cxn>
                <a:cxn ang="0">
                  <a:pos x="2237" y="1225"/>
                </a:cxn>
                <a:cxn ang="0">
                  <a:pos x="2163" y="1382"/>
                </a:cxn>
                <a:cxn ang="0">
                  <a:pos x="2090" y="1487"/>
                </a:cxn>
                <a:cxn ang="0">
                  <a:pos x="2027" y="1571"/>
                </a:cxn>
                <a:cxn ang="0">
                  <a:pos x="2006" y="1602"/>
                </a:cxn>
                <a:cxn ang="0">
                  <a:pos x="1975" y="1623"/>
                </a:cxn>
                <a:cxn ang="0">
                  <a:pos x="1964" y="1655"/>
                </a:cxn>
                <a:cxn ang="0">
                  <a:pos x="1839" y="1833"/>
                </a:cxn>
                <a:cxn ang="0">
                  <a:pos x="1493" y="1969"/>
                </a:cxn>
                <a:cxn ang="0">
                  <a:pos x="990" y="1864"/>
                </a:cxn>
                <a:cxn ang="0">
                  <a:pos x="812" y="1770"/>
                </a:cxn>
                <a:cxn ang="0">
                  <a:pos x="624" y="1644"/>
                </a:cxn>
                <a:cxn ang="0">
                  <a:pos x="498" y="1550"/>
                </a:cxn>
                <a:cxn ang="0">
                  <a:pos x="404" y="1477"/>
                </a:cxn>
                <a:cxn ang="0">
                  <a:pos x="341" y="1424"/>
                </a:cxn>
                <a:cxn ang="0">
                  <a:pos x="289" y="1382"/>
                </a:cxn>
                <a:cxn ang="0">
                  <a:pos x="226" y="1278"/>
                </a:cxn>
                <a:cxn ang="0">
                  <a:pos x="184" y="1215"/>
                </a:cxn>
                <a:cxn ang="0">
                  <a:pos x="100" y="911"/>
                </a:cxn>
                <a:cxn ang="0">
                  <a:pos x="121" y="618"/>
                </a:cxn>
              </a:cxnLst>
              <a:rect l="0" t="0" r="r" b="b"/>
              <a:pathLst>
                <a:path w="2320" h="1969">
                  <a:moveTo>
                    <a:pt x="121" y="618"/>
                  </a:moveTo>
                  <a:cubicBezTo>
                    <a:pt x="205" y="561"/>
                    <a:pt x="251" y="461"/>
                    <a:pt x="330" y="398"/>
                  </a:cubicBezTo>
                  <a:cubicBezTo>
                    <a:pt x="382" y="357"/>
                    <a:pt x="421" y="338"/>
                    <a:pt x="477" y="304"/>
                  </a:cubicBezTo>
                  <a:cubicBezTo>
                    <a:pt x="518" y="280"/>
                    <a:pt x="553" y="248"/>
                    <a:pt x="592" y="220"/>
                  </a:cubicBezTo>
                  <a:cubicBezTo>
                    <a:pt x="625" y="196"/>
                    <a:pt x="663" y="180"/>
                    <a:pt x="697" y="157"/>
                  </a:cubicBezTo>
                  <a:cubicBezTo>
                    <a:pt x="731" y="134"/>
                    <a:pt x="769" y="118"/>
                    <a:pt x="802" y="94"/>
                  </a:cubicBezTo>
                  <a:cubicBezTo>
                    <a:pt x="884" y="35"/>
                    <a:pt x="803" y="62"/>
                    <a:pt x="886" y="42"/>
                  </a:cubicBezTo>
                  <a:cubicBezTo>
                    <a:pt x="938" y="7"/>
                    <a:pt x="979" y="8"/>
                    <a:pt x="1043" y="0"/>
                  </a:cubicBezTo>
                  <a:cubicBezTo>
                    <a:pt x="1086" y="3"/>
                    <a:pt x="1393" y="23"/>
                    <a:pt x="1524" y="42"/>
                  </a:cubicBezTo>
                  <a:cubicBezTo>
                    <a:pt x="1578" y="50"/>
                    <a:pt x="1626" y="65"/>
                    <a:pt x="1681" y="73"/>
                  </a:cubicBezTo>
                  <a:cubicBezTo>
                    <a:pt x="1702" y="80"/>
                    <a:pt x="1722" y="90"/>
                    <a:pt x="1744" y="94"/>
                  </a:cubicBezTo>
                  <a:cubicBezTo>
                    <a:pt x="1762" y="98"/>
                    <a:pt x="1780" y="100"/>
                    <a:pt x="1797" y="105"/>
                  </a:cubicBezTo>
                  <a:cubicBezTo>
                    <a:pt x="1818" y="111"/>
                    <a:pt x="1839" y="119"/>
                    <a:pt x="1860" y="126"/>
                  </a:cubicBezTo>
                  <a:cubicBezTo>
                    <a:pt x="1870" y="129"/>
                    <a:pt x="1891" y="136"/>
                    <a:pt x="1891" y="136"/>
                  </a:cubicBezTo>
                  <a:cubicBezTo>
                    <a:pt x="1950" y="176"/>
                    <a:pt x="1942" y="192"/>
                    <a:pt x="1985" y="241"/>
                  </a:cubicBezTo>
                  <a:cubicBezTo>
                    <a:pt x="2045" y="309"/>
                    <a:pt x="2010" y="235"/>
                    <a:pt x="2058" y="304"/>
                  </a:cubicBezTo>
                  <a:cubicBezTo>
                    <a:pt x="2126" y="401"/>
                    <a:pt x="2020" y="288"/>
                    <a:pt x="2121" y="387"/>
                  </a:cubicBezTo>
                  <a:cubicBezTo>
                    <a:pt x="2150" y="473"/>
                    <a:pt x="2201" y="547"/>
                    <a:pt x="2257" y="618"/>
                  </a:cubicBezTo>
                  <a:cubicBezTo>
                    <a:pt x="2278" y="678"/>
                    <a:pt x="2300" y="735"/>
                    <a:pt x="2320" y="796"/>
                  </a:cubicBezTo>
                  <a:cubicBezTo>
                    <a:pt x="2318" y="816"/>
                    <a:pt x="2304" y="991"/>
                    <a:pt x="2299" y="1016"/>
                  </a:cubicBezTo>
                  <a:cubicBezTo>
                    <a:pt x="2286" y="1086"/>
                    <a:pt x="2255" y="1156"/>
                    <a:pt x="2237" y="1225"/>
                  </a:cubicBezTo>
                  <a:cubicBezTo>
                    <a:pt x="2221" y="1285"/>
                    <a:pt x="2217" y="1346"/>
                    <a:pt x="2163" y="1382"/>
                  </a:cubicBezTo>
                  <a:cubicBezTo>
                    <a:pt x="2134" y="1441"/>
                    <a:pt x="2145" y="1446"/>
                    <a:pt x="2090" y="1487"/>
                  </a:cubicBezTo>
                  <a:cubicBezTo>
                    <a:pt x="2076" y="1528"/>
                    <a:pt x="2063" y="1546"/>
                    <a:pt x="2027" y="1571"/>
                  </a:cubicBezTo>
                  <a:cubicBezTo>
                    <a:pt x="2020" y="1581"/>
                    <a:pt x="2015" y="1593"/>
                    <a:pt x="2006" y="1602"/>
                  </a:cubicBezTo>
                  <a:cubicBezTo>
                    <a:pt x="1997" y="1611"/>
                    <a:pt x="1983" y="1613"/>
                    <a:pt x="1975" y="1623"/>
                  </a:cubicBezTo>
                  <a:cubicBezTo>
                    <a:pt x="1968" y="1632"/>
                    <a:pt x="1970" y="1645"/>
                    <a:pt x="1964" y="1655"/>
                  </a:cubicBezTo>
                  <a:cubicBezTo>
                    <a:pt x="1943" y="1690"/>
                    <a:pt x="1871" y="1808"/>
                    <a:pt x="1839" y="1833"/>
                  </a:cubicBezTo>
                  <a:cubicBezTo>
                    <a:pt x="1738" y="1913"/>
                    <a:pt x="1611" y="1927"/>
                    <a:pt x="1493" y="1969"/>
                  </a:cubicBezTo>
                  <a:cubicBezTo>
                    <a:pt x="1326" y="1952"/>
                    <a:pt x="1148" y="1924"/>
                    <a:pt x="990" y="1864"/>
                  </a:cubicBezTo>
                  <a:cubicBezTo>
                    <a:pt x="925" y="1839"/>
                    <a:pt x="879" y="1791"/>
                    <a:pt x="812" y="1770"/>
                  </a:cubicBezTo>
                  <a:cubicBezTo>
                    <a:pt x="759" y="1734"/>
                    <a:pt x="670" y="1688"/>
                    <a:pt x="624" y="1644"/>
                  </a:cubicBezTo>
                  <a:cubicBezTo>
                    <a:pt x="588" y="1609"/>
                    <a:pt x="546" y="1565"/>
                    <a:pt x="498" y="1550"/>
                  </a:cubicBezTo>
                  <a:cubicBezTo>
                    <a:pt x="427" y="1479"/>
                    <a:pt x="463" y="1496"/>
                    <a:pt x="404" y="1477"/>
                  </a:cubicBezTo>
                  <a:cubicBezTo>
                    <a:pt x="385" y="1458"/>
                    <a:pt x="360" y="1443"/>
                    <a:pt x="341" y="1424"/>
                  </a:cubicBezTo>
                  <a:cubicBezTo>
                    <a:pt x="294" y="1377"/>
                    <a:pt x="349" y="1403"/>
                    <a:pt x="289" y="1382"/>
                  </a:cubicBezTo>
                  <a:cubicBezTo>
                    <a:pt x="265" y="1347"/>
                    <a:pt x="251" y="1313"/>
                    <a:pt x="226" y="1278"/>
                  </a:cubicBezTo>
                  <a:cubicBezTo>
                    <a:pt x="212" y="1257"/>
                    <a:pt x="184" y="1215"/>
                    <a:pt x="184" y="1215"/>
                  </a:cubicBezTo>
                  <a:cubicBezTo>
                    <a:pt x="163" y="1112"/>
                    <a:pt x="118" y="1016"/>
                    <a:pt x="100" y="911"/>
                  </a:cubicBezTo>
                  <a:cubicBezTo>
                    <a:pt x="90" y="617"/>
                    <a:pt x="0" y="657"/>
                    <a:pt x="121" y="61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5000628" y="285728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rgbClr val="FF0066"/>
                </a:solidFill>
              </a:rPr>
              <a:t>My view in 70’s:</a:t>
            </a:r>
          </a:p>
          <a:p>
            <a:r>
              <a:rPr kumimoji="1" lang="en-US" altLang="ja-JP" sz="2800" b="1" i="1" dirty="0" smtClean="0">
                <a:solidFill>
                  <a:srgbClr val="0C6094"/>
                </a:solidFill>
              </a:rPr>
              <a:t>Modeling and Simulation by </a:t>
            </a:r>
            <a:r>
              <a:rPr lang="en-US" altLang="ja-JP" sz="2800" b="1" i="1" dirty="0" smtClean="0">
                <a:solidFill>
                  <a:srgbClr val="0C6094"/>
                </a:solidFill>
              </a:rPr>
              <a:t>Concurrent Objects</a:t>
            </a:r>
            <a:endParaRPr kumimoji="1" lang="ja-JP" altLang="en-US" sz="2800" b="1" i="1" dirty="0">
              <a:solidFill>
                <a:srgbClr val="0C60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6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nimBg="1"/>
      <p:bldP spid="166916" grpId="0"/>
      <p:bldP spid="166940" grpId="0"/>
      <p:bldP spid="166941" grpId="0"/>
      <p:bldP spid="166942" grpId="0" animBg="1"/>
      <p:bldP spid="1669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Crucial Features of </a:t>
            </a:r>
            <a:r>
              <a:rPr kumimoji="1" lang="en-US" altLang="ja-JP" dirty="0" smtClean="0">
                <a:solidFill>
                  <a:srgbClr val="FF33CC"/>
                </a:solidFill>
              </a:rPr>
              <a:t>Concurrent Objects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214422"/>
            <a:ext cx="8358246" cy="542928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Message/event-driven activation/processing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70C0"/>
                </a:solidFill>
              </a:rPr>
              <a:t>A</a:t>
            </a:r>
            <a:r>
              <a:rPr kumimoji="1" lang="en-US" altLang="ja-JP" dirty="0" smtClean="0">
                <a:solidFill>
                  <a:srgbClr val="0070C0"/>
                </a:solidFill>
              </a:rPr>
              <a:t>synchronous message transmission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Information sharing only through message passing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0070C0"/>
                </a:solidFill>
              </a:rPr>
              <a:t>Control flow and message flow coincide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Massive parallelism through massive concurrent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70C0"/>
                </a:solidFill>
              </a:rPr>
              <a:t>Enables safe use of safe light-weight processes</a:t>
            </a:r>
          </a:p>
          <a:p>
            <a:pPr marL="914400" lvl="1" indent="-514350"/>
            <a:r>
              <a:rPr lang="en-US" altLang="ja-JP" dirty="0" smtClean="0">
                <a:solidFill>
                  <a:srgbClr val="FF33CC"/>
                </a:solidFill>
              </a:rPr>
              <a:t>No need for lock/unlock</a:t>
            </a:r>
            <a:r>
              <a:rPr lang="ja-JP" altLang="en-US" dirty="0" smtClean="0">
                <a:solidFill>
                  <a:srgbClr val="FF33CC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operations</a:t>
            </a:r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rgbClr val="008000"/>
            </a:solidFill>
            <a:prstDash val="solid"/>
          </a:ln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Parallelism in a domain/world can be naturally/directly modeled with </a:t>
            </a:r>
            <a:r>
              <a:rPr lang="en-US" altLang="ja-JP" dirty="0" smtClean="0">
                <a:solidFill>
                  <a:srgbClr val="FF33CC"/>
                </a:solidFill>
              </a:rPr>
              <a:t>COs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8000"/>
                </a:solidFill>
              </a:rPr>
              <a:t>In domains,</a:t>
            </a:r>
          </a:p>
          <a:p>
            <a:pPr marL="514350" indent="-514350"/>
            <a:r>
              <a:rPr lang="en-US" altLang="ja-JP" dirty="0" smtClean="0"/>
              <a:t>Rain drops fall in parallel.</a:t>
            </a:r>
          </a:p>
          <a:p>
            <a:r>
              <a:rPr lang="en-US" altLang="ja-JP" dirty="0" smtClean="0"/>
              <a:t>  Things exit in parallel.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Parallelism by an ensemble of many </a:t>
            </a:r>
            <a:r>
              <a:rPr lang="en-US" altLang="ja-JP" dirty="0" smtClean="0">
                <a:solidFill>
                  <a:srgbClr val="FF33CC"/>
                </a:solidFill>
              </a:rPr>
              <a:t>COs</a:t>
            </a:r>
          </a:p>
          <a:p>
            <a:r>
              <a:rPr lang="en-US" altLang="ja-JP" dirty="0" smtClean="0"/>
              <a:t>State change of a thing </a:t>
            </a:r>
            <a:r>
              <a:rPr lang="en-US" altLang="ja-JP" dirty="0" smtClean="0">
                <a:solidFill>
                  <a:srgbClr val="FF33CC"/>
                </a:solidFill>
              </a:rPr>
              <a:t>is </a:t>
            </a:r>
            <a:r>
              <a:rPr lang="en-US" altLang="ja-JP" dirty="0" smtClean="0"/>
              <a:t>reflected by  state change of the </a:t>
            </a:r>
            <a:r>
              <a:rPr lang="en-US" altLang="ja-JP" dirty="0" smtClean="0">
                <a:solidFill>
                  <a:srgbClr val="FF33CC"/>
                </a:solidFill>
              </a:rPr>
              <a:t>CO</a:t>
            </a:r>
            <a:r>
              <a:rPr lang="en-US" altLang="ja-JP" dirty="0" smtClean="0"/>
              <a:t>. </a:t>
            </a:r>
          </a:p>
          <a:p>
            <a:pPr lvl="1"/>
            <a:r>
              <a:rPr lang="ja-JP" altLang="en-US" dirty="0" smtClean="0"/>
              <a:t> </a:t>
            </a:r>
            <a:r>
              <a:rPr lang="en-US" altLang="ja-JP" dirty="0" smtClean="0">
                <a:solidFill>
                  <a:srgbClr val="FF33CC"/>
                </a:solidFill>
              </a:rPr>
              <a:t>COs </a:t>
            </a:r>
            <a:r>
              <a:rPr lang="en-US" altLang="ja-JP" dirty="0" smtClean="0"/>
              <a:t>move in V-space as things moves in space.</a:t>
            </a:r>
            <a:endParaRPr kumimoji="1" lang="en-US" altLang="ja-JP" dirty="0" smtClean="0"/>
          </a:p>
          <a:p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33CC"/>
                </a:solidFill>
              </a:rPr>
              <a:t>COs</a:t>
            </a:r>
            <a:r>
              <a:rPr lang="en-US" altLang="ja-JP" dirty="0" smtClean="0"/>
              <a:t> interact with message transmissions              					as things interact.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3643306" y="3286124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矢印コネクタ 4"/>
          <p:cNvCxnSpPr>
            <a:endCxn id="2" idx="1"/>
          </p:cNvCxnSpPr>
          <p:nvPr/>
        </p:nvCxnSpPr>
        <p:spPr>
          <a:xfrm flipV="1">
            <a:off x="1771652" y="3500430"/>
            <a:ext cx="3086100" cy="16287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/>
          <p:nvPr/>
        </p:nvSpPr>
        <p:spPr>
          <a:xfrm>
            <a:off x="4857752" y="2428868"/>
            <a:ext cx="3929063" cy="214312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ja-JP" sz="2400" dirty="0" smtClean="0">
                <a:solidFill>
                  <a:schemeClr val="tx1"/>
                </a:solidFill>
              </a:rPr>
              <a:t>Concurrent Object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3" name="グループ化 12"/>
          <p:cNvGrpSpPr/>
          <p:nvPr/>
        </p:nvGrpSpPr>
        <p:grpSpPr>
          <a:xfrm>
            <a:off x="5072066" y="3143248"/>
            <a:ext cx="2071688" cy="714375"/>
            <a:chOff x="5143504" y="4929198"/>
            <a:chExt cx="2071688" cy="714375"/>
          </a:xfrm>
        </p:grpSpPr>
        <p:sp>
          <p:nvSpPr>
            <p:cNvPr id="16" name="正方形/長方形 15"/>
            <p:cNvSpPr/>
            <p:nvPr/>
          </p:nvSpPr>
          <p:spPr>
            <a:xfrm>
              <a:off x="5143504" y="4929198"/>
              <a:ext cx="2071688" cy="714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altLang="ja-JP" sz="2400" b="1" dirty="0" smtClean="0">
                  <a:solidFill>
                    <a:srgbClr val="FF00FF"/>
                  </a:solidFill>
                </a:rPr>
                <a:t>thread</a:t>
              </a:r>
              <a:endParaRPr lang="ja-JP" altLang="en-US" sz="2400" b="1" dirty="0">
                <a:solidFill>
                  <a:srgbClr val="FF00FF"/>
                </a:solidFill>
              </a:endParaRPr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5214942" y="5214950"/>
              <a:ext cx="1928812" cy="282575"/>
            </a:xfrm>
            <a:custGeom>
              <a:avLst/>
              <a:gdLst>
                <a:gd name="connsiteX0" fmla="*/ 0 w 8544393"/>
                <a:gd name="connsiteY0" fmla="*/ 720777 h 1449048"/>
                <a:gd name="connsiteX1" fmla="*/ 719527 w 8544393"/>
                <a:gd name="connsiteY1" fmla="*/ 1249 h 1449048"/>
                <a:gd name="connsiteX2" fmla="*/ 1439055 w 8544393"/>
                <a:gd name="connsiteY2" fmla="*/ 720777 h 1449048"/>
                <a:gd name="connsiteX3" fmla="*/ 2158583 w 8544393"/>
                <a:gd name="connsiteY3" fmla="*/ 1440304 h 1449048"/>
                <a:gd name="connsiteX4" fmla="*/ 2878111 w 8544393"/>
                <a:gd name="connsiteY4" fmla="*/ 720777 h 1449048"/>
                <a:gd name="connsiteX5" fmla="*/ 3597639 w 8544393"/>
                <a:gd name="connsiteY5" fmla="*/ 1249 h 1449048"/>
                <a:gd name="connsiteX6" fmla="*/ 4317167 w 8544393"/>
                <a:gd name="connsiteY6" fmla="*/ 720777 h 1449048"/>
                <a:gd name="connsiteX7" fmla="*/ 5036695 w 8544393"/>
                <a:gd name="connsiteY7" fmla="*/ 1447799 h 1449048"/>
                <a:gd name="connsiteX8" fmla="*/ 5756223 w 8544393"/>
                <a:gd name="connsiteY8" fmla="*/ 713281 h 1449048"/>
                <a:gd name="connsiteX9" fmla="*/ 6475750 w 8544393"/>
                <a:gd name="connsiteY9" fmla="*/ 1249 h 1449048"/>
                <a:gd name="connsiteX10" fmla="*/ 7202773 w 8544393"/>
                <a:gd name="connsiteY10" fmla="*/ 720777 h 1449048"/>
                <a:gd name="connsiteX11" fmla="*/ 7914806 w 8544393"/>
                <a:gd name="connsiteY11" fmla="*/ 1447799 h 1449048"/>
                <a:gd name="connsiteX12" fmla="*/ 8544393 w 8544393"/>
                <a:gd name="connsiteY12" fmla="*/ 713281 h 144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44393" h="1449048">
                  <a:moveTo>
                    <a:pt x="0" y="720777"/>
                  </a:moveTo>
                  <a:cubicBezTo>
                    <a:pt x="239842" y="361013"/>
                    <a:pt x="479685" y="1249"/>
                    <a:pt x="719527" y="1249"/>
                  </a:cubicBezTo>
                  <a:cubicBezTo>
                    <a:pt x="959369" y="1249"/>
                    <a:pt x="1439055" y="720777"/>
                    <a:pt x="1439055" y="720777"/>
                  </a:cubicBezTo>
                  <a:cubicBezTo>
                    <a:pt x="1678898" y="960619"/>
                    <a:pt x="1918740" y="1440304"/>
                    <a:pt x="2158583" y="1440304"/>
                  </a:cubicBezTo>
                  <a:cubicBezTo>
                    <a:pt x="2398426" y="1440304"/>
                    <a:pt x="2878111" y="720777"/>
                    <a:pt x="2878111" y="720777"/>
                  </a:cubicBezTo>
                  <a:cubicBezTo>
                    <a:pt x="3117954" y="480935"/>
                    <a:pt x="3357796" y="1249"/>
                    <a:pt x="3597639" y="1249"/>
                  </a:cubicBezTo>
                  <a:cubicBezTo>
                    <a:pt x="3837482" y="1249"/>
                    <a:pt x="4317167" y="720777"/>
                    <a:pt x="4317167" y="720777"/>
                  </a:cubicBezTo>
                  <a:cubicBezTo>
                    <a:pt x="4557010" y="961869"/>
                    <a:pt x="4796852" y="1449048"/>
                    <a:pt x="5036695" y="1447799"/>
                  </a:cubicBezTo>
                  <a:cubicBezTo>
                    <a:pt x="5276538" y="1446550"/>
                    <a:pt x="5516381" y="954373"/>
                    <a:pt x="5756223" y="713281"/>
                  </a:cubicBezTo>
                  <a:cubicBezTo>
                    <a:pt x="5996065" y="472189"/>
                    <a:pt x="6234658" y="0"/>
                    <a:pt x="6475750" y="1249"/>
                  </a:cubicBezTo>
                  <a:cubicBezTo>
                    <a:pt x="6716842" y="2498"/>
                    <a:pt x="6962930" y="479685"/>
                    <a:pt x="7202773" y="720777"/>
                  </a:cubicBezTo>
                  <a:cubicBezTo>
                    <a:pt x="7442616" y="961869"/>
                    <a:pt x="7691203" y="1449048"/>
                    <a:pt x="7914806" y="1447799"/>
                  </a:cubicBezTo>
                  <a:cubicBezTo>
                    <a:pt x="8138409" y="1446550"/>
                    <a:pt x="8341401" y="1079915"/>
                    <a:pt x="8544393" y="71328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714348" y="92867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008000"/>
                </a:solidFill>
              </a:rPr>
              <a:t>1</a:t>
            </a:r>
            <a:r>
              <a:rPr kumimoji="1" lang="ja-JP" altLang="en-US" sz="4800" dirty="0" err="1" smtClean="0">
                <a:solidFill>
                  <a:srgbClr val="008000"/>
                </a:solidFill>
              </a:rPr>
              <a:t>．</a:t>
            </a:r>
            <a:r>
              <a:rPr lang="en-US" altLang="ja-JP" sz="4800" dirty="0" smtClean="0">
                <a:solidFill>
                  <a:srgbClr val="008000"/>
                </a:solidFill>
              </a:rPr>
              <a:t>Message/Event Driven</a:t>
            </a:r>
            <a:endParaRPr kumimoji="1" lang="ja-JP" altLang="en-US" sz="4800" dirty="0">
              <a:solidFill>
                <a:srgbClr val="00800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14282" y="5072074"/>
            <a:ext cx="2643205" cy="12858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ja-JP" sz="2400" b="1" dirty="0" smtClean="0">
                <a:solidFill>
                  <a:schemeClr val="tx1"/>
                </a:solidFill>
              </a:rPr>
              <a:t>Concurrent Object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00166" y="4929198"/>
            <a:ext cx="71438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8000"/>
                </a:solidFill>
              </a:rPr>
              <a:t>Ｍ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3629 -0.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矢印コネクタ 4"/>
          <p:cNvCxnSpPr/>
          <p:nvPr/>
        </p:nvCxnSpPr>
        <p:spPr>
          <a:xfrm rot="5400000">
            <a:off x="320676" y="2606675"/>
            <a:ext cx="1357312" cy="1587"/>
          </a:xfrm>
          <a:prstGeom prst="straightConnector1">
            <a:avLst/>
          </a:prstGeom>
          <a:ln w="38100" cap="flat">
            <a:solidFill>
              <a:schemeClr val="tx1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5400000">
            <a:off x="1750213" y="2607460"/>
            <a:ext cx="1357313" cy="1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1001713" y="3286125"/>
            <a:ext cx="1427162" cy="571500"/>
          </a:xfrm>
          <a:prstGeom prst="straightConnector1">
            <a:avLst/>
          </a:prstGeom>
          <a:ln w="38100" cap="flat">
            <a:solidFill>
              <a:schemeClr val="tx2">
                <a:lumMod val="60000"/>
                <a:lumOff val="40000"/>
              </a:schemeClr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5400000">
            <a:off x="-73024" y="4286250"/>
            <a:ext cx="2144712" cy="1587"/>
          </a:xfrm>
          <a:prstGeom prst="straightConnector1">
            <a:avLst/>
          </a:prstGeom>
          <a:ln w="38100" cap="flat">
            <a:solidFill>
              <a:schemeClr val="tx1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>
            <a:off x="1677983" y="4606935"/>
            <a:ext cx="1500185" cy="1571"/>
          </a:xfrm>
          <a:prstGeom prst="straightConnector1">
            <a:avLst/>
          </a:prstGeom>
          <a:ln w="38100" cap="flat">
            <a:solidFill>
              <a:schemeClr val="tx1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>
            <a:off x="3105944" y="2607469"/>
            <a:ext cx="1358900" cy="1588"/>
          </a:xfrm>
          <a:prstGeom prst="straightConnector1">
            <a:avLst/>
          </a:prstGeom>
          <a:ln w="38100" cap="flat">
            <a:solidFill>
              <a:schemeClr val="tx1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16200000" flipH="1">
            <a:off x="4537076" y="2606675"/>
            <a:ext cx="1357312" cy="158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3787775" y="3286125"/>
            <a:ext cx="1428750" cy="573088"/>
          </a:xfrm>
          <a:prstGeom prst="straightConnector1">
            <a:avLst/>
          </a:prstGeom>
          <a:ln w="38100" cap="flat">
            <a:solidFill>
              <a:schemeClr val="tx2">
                <a:lumMod val="60000"/>
                <a:lumOff val="40000"/>
              </a:schemeClr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16200000" flipH="1">
            <a:off x="3392488" y="4965700"/>
            <a:ext cx="787400" cy="0"/>
          </a:xfrm>
          <a:prstGeom prst="straightConnector1">
            <a:avLst/>
          </a:prstGeom>
          <a:ln w="38100" cap="flat">
            <a:solidFill>
              <a:schemeClr val="tx1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4428332" y="4572794"/>
            <a:ext cx="1573212" cy="0"/>
          </a:xfrm>
          <a:prstGeom prst="straightConnector1">
            <a:avLst/>
          </a:prstGeom>
          <a:ln w="38100" cap="flat">
            <a:solidFill>
              <a:schemeClr val="tx1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5400000">
            <a:off x="5678488" y="2606675"/>
            <a:ext cx="1357312" cy="1588"/>
          </a:xfrm>
          <a:prstGeom prst="straightConnector1">
            <a:avLst/>
          </a:prstGeom>
          <a:ln w="38100" cap="flat">
            <a:solidFill>
              <a:schemeClr val="tx1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5400000">
            <a:off x="7107238" y="2606675"/>
            <a:ext cx="1357312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6357938" y="3286125"/>
            <a:ext cx="1427162" cy="571500"/>
          </a:xfrm>
          <a:prstGeom prst="straightConnector1">
            <a:avLst/>
          </a:prstGeom>
          <a:ln w="38100" cap="flat">
            <a:solidFill>
              <a:schemeClr val="tx2">
                <a:lumMod val="60000"/>
                <a:lumOff val="40000"/>
              </a:schemeClr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5400000">
            <a:off x="7499350" y="3571875"/>
            <a:ext cx="573088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5400000">
            <a:off x="5570538" y="4572000"/>
            <a:ext cx="1573212" cy="1588"/>
          </a:xfrm>
          <a:prstGeom prst="straightConnector1">
            <a:avLst/>
          </a:prstGeom>
          <a:ln w="38100" cap="flat">
            <a:solidFill>
              <a:schemeClr val="tx1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7034213" y="4608513"/>
            <a:ext cx="1500187" cy="1587"/>
          </a:xfrm>
          <a:prstGeom prst="straightConnector1">
            <a:avLst/>
          </a:prstGeom>
          <a:ln w="38100" cap="flat">
            <a:solidFill>
              <a:schemeClr val="tx1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10800000" flipV="1">
            <a:off x="3786188" y="4071938"/>
            <a:ext cx="1428750" cy="571500"/>
          </a:xfrm>
          <a:prstGeom prst="straightConnector1">
            <a:avLst/>
          </a:prstGeom>
          <a:ln w="38100" cap="flat">
            <a:solidFill>
              <a:schemeClr val="tx2">
                <a:lumMod val="60000"/>
                <a:lumOff val="40000"/>
              </a:schemeClr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5400000">
            <a:off x="3392488" y="4251325"/>
            <a:ext cx="785812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5400000">
            <a:off x="4857750" y="3500438"/>
            <a:ext cx="715963" cy="1587"/>
          </a:xfrm>
          <a:prstGeom prst="straightConnector1">
            <a:avLst/>
          </a:prstGeom>
          <a:ln w="38100" cap="flat">
            <a:solidFill>
              <a:schemeClr val="tx1"/>
            </a:solidFill>
            <a:prstDash val="sysDash"/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rot="10800000" flipV="1">
            <a:off x="6572264" y="4286256"/>
            <a:ext cx="1214446" cy="500062"/>
          </a:xfrm>
          <a:prstGeom prst="straightConnector1">
            <a:avLst/>
          </a:prstGeom>
          <a:ln w="38100" cap="flat">
            <a:solidFill>
              <a:schemeClr val="tx2">
                <a:lumMod val="60000"/>
                <a:lumOff val="40000"/>
              </a:schemeClr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6429388" y="4714885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357290" y="5929330"/>
            <a:ext cx="9866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１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143372" y="5929330"/>
            <a:ext cx="9866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２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6715140" y="5857892"/>
            <a:ext cx="1950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３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(future)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1" name="直線矢印コネクタ 90"/>
          <p:cNvCxnSpPr/>
          <p:nvPr/>
        </p:nvCxnSpPr>
        <p:spPr>
          <a:xfrm rot="5400000">
            <a:off x="3501232" y="3571081"/>
            <a:ext cx="571500" cy="158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/>
          <p:nvPr/>
        </p:nvCxnSpPr>
        <p:spPr>
          <a:xfrm rot="5400000">
            <a:off x="6036469" y="3536157"/>
            <a:ext cx="644525" cy="158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0" name="テキスト ボックス 96"/>
          <p:cNvSpPr txBox="1">
            <a:spLocks noChangeArrowheads="1"/>
          </p:cNvSpPr>
          <p:nvPr/>
        </p:nvSpPr>
        <p:spPr bwMode="auto">
          <a:xfrm>
            <a:off x="6143625" y="1558925"/>
            <a:ext cx="425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C1</a:t>
            </a:r>
            <a:endParaRPr lang="ja-JP" altLang="en-US"/>
          </a:p>
        </p:txBody>
      </p:sp>
      <p:sp>
        <p:nvSpPr>
          <p:cNvPr id="13341" name="テキスト ボックス 97"/>
          <p:cNvSpPr txBox="1">
            <a:spLocks noChangeArrowheads="1"/>
          </p:cNvSpPr>
          <p:nvPr/>
        </p:nvSpPr>
        <p:spPr bwMode="auto">
          <a:xfrm>
            <a:off x="2214563" y="1558925"/>
            <a:ext cx="425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C2</a:t>
            </a:r>
            <a:endParaRPr lang="ja-JP" altLang="en-US"/>
          </a:p>
        </p:txBody>
      </p:sp>
      <p:sp>
        <p:nvSpPr>
          <p:cNvPr id="13342" name="テキスト ボックス 98"/>
          <p:cNvSpPr txBox="1">
            <a:spLocks noChangeArrowheads="1"/>
          </p:cNvSpPr>
          <p:nvPr/>
        </p:nvSpPr>
        <p:spPr bwMode="auto">
          <a:xfrm>
            <a:off x="785813" y="1558925"/>
            <a:ext cx="425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C1</a:t>
            </a:r>
            <a:endParaRPr lang="ja-JP" altLang="en-US"/>
          </a:p>
        </p:txBody>
      </p:sp>
      <p:sp>
        <p:nvSpPr>
          <p:cNvPr id="13343" name="テキスト ボックス 99"/>
          <p:cNvSpPr txBox="1">
            <a:spLocks noChangeArrowheads="1"/>
          </p:cNvSpPr>
          <p:nvPr/>
        </p:nvSpPr>
        <p:spPr bwMode="auto">
          <a:xfrm>
            <a:off x="3571875" y="1571625"/>
            <a:ext cx="425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C1</a:t>
            </a:r>
            <a:endParaRPr lang="ja-JP" altLang="en-US"/>
          </a:p>
        </p:txBody>
      </p:sp>
      <p:sp>
        <p:nvSpPr>
          <p:cNvPr id="13344" name="テキスト ボックス 100"/>
          <p:cNvSpPr txBox="1">
            <a:spLocks noChangeArrowheads="1"/>
          </p:cNvSpPr>
          <p:nvPr/>
        </p:nvSpPr>
        <p:spPr bwMode="auto">
          <a:xfrm>
            <a:off x="5003800" y="1571625"/>
            <a:ext cx="425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C2</a:t>
            </a:r>
            <a:endParaRPr lang="ja-JP" altLang="en-US"/>
          </a:p>
        </p:txBody>
      </p:sp>
      <p:sp>
        <p:nvSpPr>
          <p:cNvPr id="13345" name="テキスト ボックス 101"/>
          <p:cNvSpPr txBox="1">
            <a:spLocks noChangeArrowheads="1"/>
          </p:cNvSpPr>
          <p:nvPr/>
        </p:nvSpPr>
        <p:spPr bwMode="auto">
          <a:xfrm>
            <a:off x="7575550" y="1571625"/>
            <a:ext cx="425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C2</a:t>
            </a:r>
            <a:endParaRPr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8596" y="50004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008000"/>
                </a:solidFill>
              </a:rPr>
              <a:t>2</a:t>
            </a:r>
            <a:r>
              <a:rPr kumimoji="1" lang="ja-JP" altLang="en-US" sz="4000" dirty="0" err="1" smtClean="0">
                <a:solidFill>
                  <a:srgbClr val="008000"/>
                </a:solidFill>
              </a:rPr>
              <a:t>．</a:t>
            </a:r>
            <a:r>
              <a:rPr lang="en-US" altLang="ja-JP" sz="4000" dirty="0" smtClean="0">
                <a:solidFill>
                  <a:srgbClr val="008000"/>
                </a:solidFill>
              </a:rPr>
              <a:t>Asynchronous message passing</a:t>
            </a:r>
            <a:endParaRPr kumimoji="1" lang="ja-JP" altLang="en-US" sz="4000" dirty="0">
              <a:solidFill>
                <a:srgbClr val="008000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rot="5400000">
            <a:off x="2071672" y="3643312"/>
            <a:ext cx="715963" cy="1587"/>
          </a:xfrm>
          <a:prstGeom prst="straightConnector1">
            <a:avLst/>
          </a:prstGeom>
          <a:ln w="38100" cap="flat">
            <a:solidFill>
              <a:schemeClr val="tx1"/>
            </a:solidFill>
            <a:prstDash val="sysDash"/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フリーフォーム 41"/>
          <p:cNvSpPr/>
          <p:nvPr/>
        </p:nvSpPr>
        <p:spPr>
          <a:xfrm>
            <a:off x="6390167" y="3306726"/>
            <a:ext cx="398721" cy="1385776"/>
          </a:xfrm>
          <a:custGeom>
            <a:avLst/>
            <a:gdLst>
              <a:gd name="connsiteX0" fmla="*/ 0 w 398721"/>
              <a:gd name="connsiteY0" fmla="*/ 0 h 1385776"/>
              <a:gd name="connsiteX1" fmla="*/ 148856 w 398721"/>
              <a:gd name="connsiteY1" fmla="*/ 170121 h 1385776"/>
              <a:gd name="connsiteX2" fmla="*/ 170121 w 398721"/>
              <a:gd name="connsiteY2" fmla="*/ 180753 h 1385776"/>
              <a:gd name="connsiteX3" fmla="*/ 202019 w 398721"/>
              <a:gd name="connsiteY3" fmla="*/ 223283 h 1385776"/>
              <a:gd name="connsiteX4" fmla="*/ 233917 w 398721"/>
              <a:gd name="connsiteY4" fmla="*/ 297711 h 1385776"/>
              <a:gd name="connsiteX5" fmla="*/ 265814 w 398721"/>
              <a:gd name="connsiteY5" fmla="*/ 361507 h 1385776"/>
              <a:gd name="connsiteX6" fmla="*/ 287080 w 398721"/>
              <a:gd name="connsiteY6" fmla="*/ 446567 h 1385776"/>
              <a:gd name="connsiteX7" fmla="*/ 308345 w 398721"/>
              <a:gd name="connsiteY7" fmla="*/ 520995 h 1385776"/>
              <a:gd name="connsiteX8" fmla="*/ 329610 w 398721"/>
              <a:gd name="connsiteY8" fmla="*/ 584790 h 1385776"/>
              <a:gd name="connsiteX9" fmla="*/ 361507 w 398721"/>
              <a:gd name="connsiteY9" fmla="*/ 669851 h 1385776"/>
              <a:gd name="connsiteX10" fmla="*/ 382773 w 398721"/>
              <a:gd name="connsiteY10" fmla="*/ 754911 h 1385776"/>
              <a:gd name="connsiteX11" fmla="*/ 393405 w 398721"/>
              <a:gd name="connsiteY11" fmla="*/ 871869 h 1385776"/>
              <a:gd name="connsiteX12" fmla="*/ 350875 w 398721"/>
              <a:gd name="connsiteY12" fmla="*/ 1020725 h 1385776"/>
              <a:gd name="connsiteX13" fmla="*/ 329610 w 398721"/>
              <a:gd name="connsiteY13" fmla="*/ 1052623 h 1385776"/>
              <a:gd name="connsiteX14" fmla="*/ 297712 w 398721"/>
              <a:gd name="connsiteY14" fmla="*/ 1137683 h 1385776"/>
              <a:gd name="connsiteX15" fmla="*/ 287080 w 398721"/>
              <a:gd name="connsiteY15" fmla="*/ 1169581 h 1385776"/>
              <a:gd name="connsiteX16" fmla="*/ 276447 w 398721"/>
              <a:gd name="connsiteY16" fmla="*/ 1201479 h 1385776"/>
              <a:gd name="connsiteX17" fmla="*/ 255182 w 398721"/>
              <a:gd name="connsiteY17" fmla="*/ 1244009 h 1385776"/>
              <a:gd name="connsiteX18" fmla="*/ 180754 w 398721"/>
              <a:gd name="connsiteY18" fmla="*/ 1339702 h 1385776"/>
              <a:gd name="connsiteX19" fmla="*/ 106326 w 398721"/>
              <a:gd name="connsiteY19" fmla="*/ 1382232 h 1385776"/>
              <a:gd name="connsiteX20" fmla="*/ 127591 w 398721"/>
              <a:gd name="connsiteY20" fmla="*/ 1360967 h 1385776"/>
              <a:gd name="connsiteX21" fmla="*/ 138224 w 398721"/>
              <a:gd name="connsiteY21" fmla="*/ 1329069 h 1385776"/>
              <a:gd name="connsiteX22" fmla="*/ 138224 w 398721"/>
              <a:gd name="connsiteY22" fmla="*/ 1329069 h 13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8721" h="1385776">
                <a:moveTo>
                  <a:pt x="0" y="0"/>
                </a:moveTo>
                <a:cubicBezTo>
                  <a:pt x="60251" y="69998"/>
                  <a:pt x="120503" y="139996"/>
                  <a:pt x="148856" y="170121"/>
                </a:cubicBezTo>
                <a:cubicBezTo>
                  <a:pt x="177209" y="200246"/>
                  <a:pt x="161261" y="171893"/>
                  <a:pt x="170121" y="180753"/>
                </a:cubicBezTo>
                <a:cubicBezTo>
                  <a:pt x="178982" y="189613"/>
                  <a:pt x="191386" y="203790"/>
                  <a:pt x="202019" y="223283"/>
                </a:cubicBezTo>
                <a:cubicBezTo>
                  <a:pt x="212652" y="242776"/>
                  <a:pt x="223285" y="274674"/>
                  <a:pt x="233917" y="297711"/>
                </a:cubicBezTo>
                <a:cubicBezTo>
                  <a:pt x="244549" y="320748"/>
                  <a:pt x="256954" y="336698"/>
                  <a:pt x="265814" y="361507"/>
                </a:cubicBezTo>
                <a:cubicBezTo>
                  <a:pt x="274675" y="386316"/>
                  <a:pt x="279992" y="419986"/>
                  <a:pt x="287080" y="446567"/>
                </a:cubicBezTo>
                <a:cubicBezTo>
                  <a:pt x="294169" y="473148"/>
                  <a:pt x="301257" y="497958"/>
                  <a:pt x="308345" y="520995"/>
                </a:cubicBezTo>
                <a:cubicBezTo>
                  <a:pt x="315433" y="544032"/>
                  <a:pt x="320750" y="559981"/>
                  <a:pt x="329610" y="584790"/>
                </a:cubicBezTo>
                <a:cubicBezTo>
                  <a:pt x="338470" y="609599"/>
                  <a:pt x="352647" y="641498"/>
                  <a:pt x="361507" y="669851"/>
                </a:cubicBezTo>
                <a:cubicBezTo>
                  <a:pt x="370368" y="698205"/>
                  <a:pt x="377457" y="721241"/>
                  <a:pt x="382773" y="754911"/>
                </a:cubicBezTo>
                <a:cubicBezTo>
                  <a:pt x="388089" y="788581"/>
                  <a:pt x="398721" y="827567"/>
                  <a:pt x="393405" y="871869"/>
                </a:cubicBezTo>
                <a:cubicBezTo>
                  <a:pt x="388089" y="916171"/>
                  <a:pt x="361508" y="990599"/>
                  <a:pt x="350875" y="1020725"/>
                </a:cubicBezTo>
                <a:cubicBezTo>
                  <a:pt x="340242" y="1050851"/>
                  <a:pt x="338470" y="1033130"/>
                  <a:pt x="329610" y="1052623"/>
                </a:cubicBezTo>
                <a:cubicBezTo>
                  <a:pt x="320750" y="1072116"/>
                  <a:pt x="304800" y="1118190"/>
                  <a:pt x="297712" y="1137683"/>
                </a:cubicBezTo>
                <a:cubicBezTo>
                  <a:pt x="290624" y="1157176"/>
                  <a:pt x="287080" y="1169581"/>
                  <a:pt x="287080" y="1169581"/>
                </a:cubicBezTo>
                <a:cubicBezTo>
                  <a:pt x="283536" y="1180214"/>
                  <a:pt x="281763" y="1189074"/>
                  <a:pt x="276447" y="1201479"/>
                </a:cubicBezTo>
                <a:cubicBezTo>
                  <a:pt x="271131" y="1213884"/>
                  <a:pt x="271131" y="1220972"/>
                  <a:pt x="255182" y="1244009"/>
                </a:cubicBezTo>
                <a:cubicBezTo>
                  <a:pt x="239233" y="1267046"/>
                  <a:pt x="205563" y="1316665"/>
                  <a:pt x="180754" y="1339702"/>
                </a:cubicBezTo>
                <a:cubicBezTo>
                  <a:pt x="155945" y="1362739"/>
                  <a:pt x="115186" y="1378688"/>
                  <a:pt x="106326" y="1382232"/>
                </a:cubicBezTo>
                <a:cubicBezTo>
                  <a:pt x="97466" y="1385776"/>
                  <a:pt x="122275" y="1369828"/>
                  <a:pt x="127591" y="1360967"/>
                </a:cubicBezTo>
                <a:cubicBezTo>
                  <a:pt x="132907" y="1352107"/>
                  <a:pt x="138224" y="1329069"/>
                  <a:pt x="138224" y="1329069"/>
                </a:cubicBezTo>
                <a:lnTo>
                  <a:pt x="138224" y="1329069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5500694" y="1643050"/>
            <a:ext cx="2705122" cy="168275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ja-JP" sz="2400" dirty="0" smtClean="0">
                <a:solidFill>
                  <a:schemeClr val="tx1"/>
                </a:solidFill>
              </a:rPr>
              <a:t>Concurrent object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2" name="グループ化 32"/>
          <p:cNvGrpSpPr/>
          <p:nvPr/>
        </p:nvGrpSpPr>
        <p:grpSpPr>
          <a:xfrm>
            <a:off x="5697430" y="2147876"/>
            <a:ext cx="1426337" cy="560918"/>
            <a:chOff x="5697430" y="2147876"/>
            <a:chExt cx="1426337" cy="560918"/>
          </a:xfrm>
        </p:grpSpPr>
        <p:sp>
          <p:nvSpPr>
            <p:cNvPr id="7" name="正方形/長方形 6"/>
            <p:cNvSpPr/>
            <p:nvPr/>
          </p:nvSpPr>
          <p:spPr>
            <a:xfrm>
              <a:off x="5697430" y="2147876"/>
              <a:ext cx="1426337" cy="5609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altLang="ja-JP" sz="2000" dirty="0" smtClean="0">
                  <a:solidFill>
                    <a:srgbClr val="FF00FF"/>
                  </a:solidFill>
                </a:rPr>
                <a:t>thread</a:t>
              </a:r>
              <a:endParaRPr lang="ja-JP" altLang="en-US" sz="2000" dirty="0">
                <a:solidFill>
                  <a:srgbClr val="FF00FF"/>
                </a:solidFill>
              </a:endParaRP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5746614" y="2430828"/>
              <a:ext cx="1327968" cy="221874"/>
            </a:xfrm>
            <a:custGeom>
              <a:avLst/>
              <a:gdLst>
                <a:gd name="connsiteX0" fmla="*/ 0 w 8544393"/>
                <a:gd name="connsiteY0" fmla="*/ 720777 h 1449048"/>
                <a:gd name="connsiteX1" fmla="*/ 719527 w 8544393"/>
                <a:gd name="connsiteY1" fmla="*/ 1249 h 1449048"/>
                <a:gd name="connsiteX2" fmla="*/ 1439055 w 8544393"/>
                <a:gd name="connsiteY2" fmla="*/ 720777 h 1449048"/>
                <a:gd name="connsiteX3" fmla="*/ 2158583 w 8544393"/>
                <a:gd name="connsiteY3" fmla="*/ 1440304 h 1449048"/>
                <a:gd name="connsiteX4" fmla="*/ 2878111 w 8544393"/>
                <a:gd name="connsiteY4" fmla="*/ 720777 h 1449048"/>
                <a:gd name="connsiteX5" fmla="*/ 3597639 w 8544393"/>
                <a:gd name="connsiteY5" fmla="*/ 1249 h 1449048"/>
                <a:gd name="connsiteX6" fmla="*/ 4317167 w 8544393"/>
                <a:gd name="connsiteY6" fmla="*/ 720777 h 1449048"/>
                <a:gd name="connsiteX7" fmla="*/ 5036695 w 8544393"/>
                <a:gd name="connsiteY7" fmla="*/ 1447799 h 1449048"/>
                <a:gd name="connsiteX8" fmla="*/ 5756223 w 8544393"/>
                <a:gd name="connsiteY8" fmla="*/ 713281 h 1449048"/>
                <a:gd name="connsiteX9" fmla="*/ 6475750 w 8544393"/>
                <a:gd name="connsiteY9" fmla="*/ 1249 h 1449048"/>
                <a:gd name="connsiteX10" fmla="*/ 7202773 w 8544393"/>
                <a:gd name="connsiteY10" fmla="*/ 720777 h 1449048"/>
                <a:gd name="connsiteX11" fmla="*/ 7914806 w 8544393"/>
                <a:gd name="connsiteY11" fmla="*/ 1447799 h 1449048"/>
                <a:gd name="connsiteX12" fmla="*/ 8544393 w 8544393"/>
                <a:gd name="connsiteY12" fmla="*/ 713281 h 144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44393" h="1449048">
                  <a:moveTo>
                    <a:pt x="0" y="720777"/>
                  </a:moveTo>
                  <a:cubicBezTo>
                    <a:pt x="239842" y="361013"/>
                    <a:pt x="479685" y="1249"/>
                    <a:pt x="719527" y="1249"/>
                  </a:cubicBezTo>
                  <a:cubicBezTo>
                    <a:pt x="959369" y="1249"/>
                    <a:pt x="1439055" y="720777"/>
                    <a:pt x="1439055" y="720777"/>
                  </a:cubicBezTo>
                  <a:cubicBezTo>
                    <a:pt x="1678898" y="960619"/>
                    <a:pt x="1918740" y="1440304"/>
                    <a:pt x="2158583" y="1440304"/>
                  </a:cubicBezTo>
                  <a:cubicBezTo>
                    <a:pt x="2398426" y="1440304"/>
                    <a:pt x="2878111" y="720777"/>
                    <a:pt x="2878111" y="720777"/>
                  </a:cubicBezTo>
                  <a:cubicBezTo>
                    <a:pt x="3117954" y="480935"/>
                    <a:pt x="3357796" y="1249"/>
                    <a:pt x="3597639" y="1249"/>
                  </a:cubicBezTo>
                  <a:cubicBezTo>
                    <a:pt x="3837482" y="1249"/>
                    <a:pt x="4317167" y="720777"/>
                    <a:pt x="4317167" y="720777"/>
                  </a:cubicBezTo>
                  <a:cubicBezTo>
                    <a:pt x="4557010" y="961869"/>
                    <a:pt x="4796852" y="1449048"/>
                    <a:pt x="5036695" y="1447799"/>
                  </a:cubicBezTo>
                  <a:cubicBezTo>
                    <a:pt x="5276538" y="1446550"/>
                    <a:pt x="5516381" y="954373"/>
                    <a:pt x="5756223" y="713281"/>
                  </a:cubicBezTo>
                  <a:cubicBezTo>
                    <a:pt x="5996065" y="472189"/>
                    <a:pt x="6234658" y="0"/>
                    <a:pt x="6475750" y="1249"/>
                  </a:cubicBezTo>
                  <a:cubicBezTo>
                    <a:pt x="6716842" y="2498"/>
                    <a:pt x="6962930" y="479685"/>
                    <a:pt x="7202773" y="720777"/>
                  </a:cubicBezTo>
                  <a:cubicBezTo>
                    <a:pt x="7442616" y="961869"/>
                    <a:pt x="7691203" y="1449048"/>
                    <a:pt x="7914806" y="1447799"/>
                  </a:cubicBezTo>
                  <a:cubicBezTo>
                    <a:pt x="8138409" y="1446550"/>
                    <a:pt x="8341401" y="1079915"/>
                    <a:pt x="8544393" y="71328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" name="グループ化 9"/>
          <p:cNvGrpSpPr/>
          <p:nvPr/>
        </p:nvGrpSpPr>
        <p:grpSpPr>
          <a:xfrm>
            <a:off x="928662" y="3429000"/>
            <a:ext cx="2705122" cy="1682753"/>
            <a:chOff x="4857750" y="2459038"/>
            <a:chExt cx="3929063" cy="2143125"/>
          </a:xfrm>
        </p:grpSpPr>
        <p:sp>
          <p:nvSpPr>
            <p:cNvPr id="11" name="角丸四角形 10"/>
            <p:cNvSpPr/>
            <p:nvPr/>
          </p:nvSpPr>
          <p:spPr>
            <a:xfrm>
              <a:off x="4857750" y="2459038"/>
              <a:ext cx="3929063" cy="214312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altLang="ja-JP" sz="2400" dirty="0" smtClean="0">
                  <a:solidFill>
                    <a:schemeClr val="tx1"/>
                  </a:solidFill>
                </a:rPr>
                <a:t>Concurrent object</a:t>
              </a:r>
              <a:endParaRPr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143500" y="3101975"/>
              <a:ext cx="2071688" cy="714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altLang="ja-JP" sz="2000" dirty="0" smtClean="0">
                  <a:solidFill>
                    <a:srgbClr val="FF00FF"/>
                  </a:solidFill>
                </a:rPr>
                <a:t>thread</a:t>
              </a:r>
              <a:endParaRPr lang="ja-JP" altLang="en-US" sz="2000" dirty="0">
                <a:solidFill>
                  <a:srgbClr val="FF00FF"/>
                </a:solidFill>
              </a:endParaRP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5214938" y="3462338"/>
              <a:ext cx="1928812" cy="282575"/>
            </a:xfrm>
            <a:custGeom>
              <a:avLst/>
              <a:gdLst>
                <a:gd name="connsiteX0" fmla="*/ 0 w 8544393"/>
                <a:gd name="connsiteY0" fmla="*/ 720777 h 1449048"/>
                <a:gd name="connsiteX1" fmla="*/ 719527 w 8544393"/>
                <a:gd name="connsiteY1" fmla="*/ 1249 h 1449048"/>
                <a:gd name="connsiteX2" fmla="*/ 1439055 w 8544393"/>
                <a:gd name="connsiteY2" fmla="*/ 720777 h 1449048"/>
                <a:gd name="connsiteX3" fmla="*/ 2158583 w 8544393"/>
                <a:gd name="connsiteY3" fmla="*/ 1440304 h 1449048"/>
                <a:gd name="connsiteX4" fmla="*/ 2878111 w 8544393"/>
                <a:gd name="connsiteY4" fmla="*/ 720777 h 1449048"/>
                <a:gd name="connsiteX5" fmla="*/ 3597639 w 8544393"/>
                <a:gd name="connsiteY5" fmla="*/ 1249 h 1449048"/>
                <a:gd name="connsiteX6" fmla="*/ 4317167 w 8544393"/>
                <a:gd name="connsiteY6" fmla="*/ 720777 h 1449048"/>
                <a:gd name="connsiteX7" fmla="*/ 5036695 w 8544393"/>
                <a:gd name="connsiteY7" fmla="*/ 1447799 h 1449048"/>
                <a:gd name="connsiteX8" fmla="*/ 5756223 w 8544393"/>
                <a:gd name="connsiteY8" fmla="*/ 713281 h 1449048"/>
                <a:gd name="connsiteX9" fmla="*/ 6475750 w 8544393"/>
                <a:gd name="connsiteY9" fmla="*/ 1249 h 1449048"/>
                <a:gd name="connsiteX10" fmla="*/ 7202773 w 8544393"/>
                <a:gd name="connsiteY10" fmla="*/ 720777 h 1449048"/>
                <a:gd name="connsiteX11" fmla="*/ 7914806 w 8544393"/>
                <a:gd name="connsiteY11" fmla="*/ 1447799 h 1449048"/>
                <a:gd name="connsiteX12" fmla="*/ 8544393 w 8544393"/>
                <a:gd name="connsiteY12" fmla="*/ 713281 h 144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44393" h="1449048">
                  <a:moveTo>
                    <a:pt x="0" y="720777"/>
                  </a:moveTo>
                  <a:cubicBezTo>
                    <a:pt x="239842" y="361013"/>
                    <a:pt x="479685" y="1249"/>
                    <a:pt x="719527" y="1249"/>
                  </a:cubicBezTo>
                  <a:cubicBezTo>
                    <a:pt x="959369" y="1249"/>
                    <a:pt x="1439055" y="720777"/>
                    <a:pt x="1439055" y="720777"/>
                  </a:cubicBezTo>
                  <a:cubicBezTo>
                    <a:pt x="1678898" y="960619"/>
                    <a:pt x="1918740" y="1440304"/>
                    <a:pt x="2158583" y="1440304"/>
                  </a:cubicBezTo>
                  <a:cubicBezTo>
                    <a:pt x="2398426" y="1440304"/>
                    <a:pt x="2878111" y="720777"/>
                    <a:pt x="2878111" y="720777"/>
                  </a:cubicBezTo>
                  <a:cubicBezTo>
                    <a:pt x="3117954" y="480935"/>
                    <a:pt x="3357796" y="1249"/>
                    <a:pt x="3597639" y="1249"/>
                  </a:cubicBezTo>
                  <a:cubicBezTo>
                    <a:pt x="3837482" y="1249"/>
                    <a:pt x="4317167" y="720777"/>
                    <a:pt x="4317167" y="720777"/>
                  </a:cubicBezTo>
                  <a:cubicBezTo>
                    <a:pt x="4557010" y="961869"/>
                    <a:pt x="4796852" y="1449048"/>
                    <a:pt x="5036695" y="1447799"/>
                  </a:cubicBezTo>
                  <a:cubicBezTo>
                    <a:pt x="5276538" y="1446550"/>
                    <a:pt x="5516381" y="954373"/>
                    <a:pt x="5756223" y="713281"/>
                  </a:cubicBezTo>
                  <a:cubicBezTo>
                    <a:pt x="5996065" y="472189"/>
                    <a:pt x="6234658" y="0"/>
                    <a:pt x="6475750" y="1249"/>
                  </a:cubicBezTo>
                  <a:cubicBezTo>
                    <a:pt x="6716842" y="2498"/>
                    <a:pt x="6962930" y="479685"/>
                    <a:pt x="7202773" y="720777"/>
                  </a:cubicBezTo>
                  <a:cubicBezTo>
                    <a:pt x="7442616" y="961869"/>
                    <a:pt x="7691203" y="1449048"/>
                    <a:pt x="7914806" y="1447799"/>
                  </a:cubicBezTo>
                  <a:cubicBezTo>
                    <a:pt x="8138409" y="1446550"/>
                    <a:pt x="8341401" y="1079915"/>
                    <a:pt x="8544393" y="71328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cxnSp>
        <p:nvCxnSpPr>
          <p:cNvPr id="16" name="直線矢印コネクタ 15"/>
          <p:cNvCxnSpPr/>
          <p:nvPr/>
        </p:nvCxnSpPr>
        <p:spPr>
          <a:xfrm>
            <a:off x="3428992" y="4429132"/>
            <a:ext cx="2143140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5400000">
            <a:off x="5285586" y="4000504"/>
            <a:ext cx="1715306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27"/>
          <p:cNvGrpSpPr/>
          <p:nvPr/>
        </p:nvGrpSpPr>
        <p:grpSpPr>
          <a:xfrm>
            <a:off x="5643570" y="4929198"/>
            <a:ext cx="1714512" cy="857256"/>
            <a:chOff x="5643570" y="4929198"/>
            <a:chExt cx="1714512" cy="857256"/>
          </a:xfrm>
        </p:grpSpPr>
        <p:sp>
          <p:nvSpPr>
            <p:cNvPr id="14" name="正方形/長方形 13"/>
            <p:cNvSpPr/>
            <p:nvPr/>
          </p:nvSpPr>
          <p:spPr>
            <a:xfrm>
              <a:off x="5643570" y="4929198"/>
              <a:ext cx="1714512" cy="8572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857884" y="5214950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/>
                <a:t>memory</a:t>
              </a:r>
              <a:endParaRPr kumimoji="1" lang="ja-JP" altLang="en-US" sz="2000" b="1" dirty="0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214414" y="428604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8000"/>
                </a:solidFill>
              </a:rPr>
              <a:t>３．</a:t>
            </a:r>
            <a:r>
              <a:rPr lang="en-US" altLang="ja-JP" sz="3200" dirty="0" smtClean="0">
                <a:solidFill>
                  <a:srgbClr val="008000"/>
                </a:solidFill>
              </a:rPr>
              <a:t>Information sharing is possible,</a:t>
            </a:r>
            <a:endParaRPr lang="ja-JP" altLang="en-US" sz="3200" dirty="0" smtClean="0">
              <a:solidFill>
                <a:srgbClr val="008000"/>
              </a:solidFill>
            </a:endParaRPr>
          </a:p>
          <a:p>
            <a:r>
              <a:rPr lang="en-US" altLang="ja-JP" sz="3200" dirty="0" smtClean="0">
                <a:solidFill>
                  <a:srgbClr val="008000"/>
                </a:solidFill>
              </a:rPr>
              <a:t>	only through message passing,</a:t>
            </a:r>
            <a:endParaRPr kumimoji="1" lang="en-US" altLang="ja-JP" sz="3200" dirty="0" smtClean="0">
              <a:solidFill>
                <a:srgbClr val="008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86446" y="3929066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×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00562" y="450057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×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円弧 28"/>
          <p:cNvSpPr/>
          <p:nvPr/>
        </p:nvSpPr>
        <p:spPr>
          <a:xfrm rot="10097305">
            <a:off x="3624800" y="3466535"/>
            <a:ext cx="4768913" cy="1714512"/>
          </a:xfrm>
          <a:prstGeom prst="arc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弧 29"/>
          <p:cNvSpPr/>
          <p:nvPr/>
        </p:nvSpPr>
        <p:spPr>
          <a:xfrm rot="5400000">
            <a:off x="4174536" y="2279357"/>
            <a:ext cx="4000528" cy="1714512"/>
          </a:xfrm>
          <a:prstGeom prst="arc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71934" y="5000636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×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72264" y="400050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×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3286116" y="2428868"/>
            <a:ext cx="2143140" cy="9286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0800000" flipV="1">
            <a:off x="3571868" y="2571744"/>
            <a:ext cx="1857388" cy="8572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 animBg="1"/>
      <p:bldP spid="30" grpId="0" animBg="1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225421"/>
          </a:xfrm>
          <a:ln w="9525">
            <a:noFill/>
          </a:ln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n-US" altLang="ja-JP" sz="3600" dirty="0" smtClean="0">
                <a:solidFill>
                  <a:srgbClr val="0070C0"/>
                </a:solidFill>
              </a:rPr>
              <a:t>What can be </a:t>
            </a:r>
            <a:br>
              <a:rPr lang="en-US" altLang="ja-JP" sz="3600" dirty="0" smtClean="0">
                <a:solidFill>
                  <a:srgbClr val="0070C0"/>
                </a:solidFill>
              </a:rPr>
            </a:br>
            <a:r>
              <a:rPr lang="en-US" altLang="ja-JP" sz="3600" dirty="0" smtClean="0">
                <a:solidFill>
                  <a:srgbClr val="0070C0"/>
                </a:solidFill>
              </a:rPr>
              <a:t> modeled and represented by </a:t>
            </a:r>
            <a:r>
              <a:rPr lang="ja-JP" altLang="en-US" sz="3600" dirty="0" smtClean="0">
                <a:solidFill>
                  <a:srgbClr val="FF33CC"/>
                </a:solidFill>
              </a:rPr>
              <a:t>ＣＯ</a:t>
            </a:r>
            <a:r>
              <a:rPr lang="en-US" altLang="ja-JP" sz="3600" dirty="0" smtClean="0">
                <a:solidFill>
                  <a:srgbClr val="FF33CC"/>
                </a:solidFill>
              </a:rPr>
              <a:t>s</a:t>
            </a:r>
            <a:endParaRPr lang="ja-JP" altLang="en-US" sz="3600" dirty="0">
              <a:solidFill>
                <a:srgbClr val="FF33CC"/>
              </a:solidFill>
            </a:endParaRPr>
          </a:p>
        </p:txBody>
      </p:sp>
      <p:sp>
        <p:nvSpPr>
          <p:cNvPr id="19459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04" cy="4857784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Mass, particle</a:t>
            </a:r>
            <a:r>
              <a:rPr lang="ja-JP" altLang="en-US" sz="2800" dirty="0" err="1" smtClean="0"/>
              <a:t>、</a:t>
            </a:r>
            <a:r>
              <a:rPr lang="en-US" altLang="ja-JP" sz="2800" dirty="0" smtClean="0"/>
              <a:t>structures</a:t>
            </a:r>
          </a:p>
          <a:p>
            <a:pPr eaLnBrk="1" hangingPunct="1"/>
            <a:r>
              <a:rPr lang="en-US" altLang="ja-JP" sz="2800" dirty="0" smtClean="0"/>
              <a:t>Human, agent,</a:t>
            </a: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 eaLnBrk="1" hangingPunct="1"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			</a:t>
            </a:r>
            <a:r>
              <a:rPr lang="en-US" altLang="ja-JP" dirty="0" smtClean="0">
                <a:solidFill>
                  <a:srgbClr val="008000"/>
                </a:solidFill>
              </a:rPr>
              <a:t>More abstractly</a:t>
            </a:r>
            <a:r>
              <a:rPr lang="en-US" altLang="ja-JP" sz="2400" dirty="0" smtClean="0">
                <a:solidFill>
                  <a:srgbClr val="008000"/>
                </a:solidFill>
              </a:rPr>
              <a:t>…</a:t>
            </a:r>
            <a:endParaRPr lang="en-US" altLang="ja-JP" sz="2800" dirty="0" smtClean="0">
              <a:solidFill>
                <a:srgbClr val="008000"/>
              </a:solidFill>
            </a:endParaRPr>
          </a:p>
          <a:p>
            <a:pPr eaLnBrk="1" hangingPunct="1"/>
            <a:r>
              <a:rPr lang="en-US" altLang="ja-JP" sz="2800" dirty="0" smtClean="0">
                <a:solidFill>
                  <a:srgbClr val="CC00CC"/>
                </a:solidFill>
              </a:rPr>
              <a:t>Virtual processor </a:t>
            </a:r>
            <a:r>
              <a:rPr lang="ja-JP" altLang="en-US" sz="2800" dirty="0" smtClean="0">
                <a:solidFill>
                  <a:srgbClr val="CC00CC"/>
                </a:solidFill>
              </a:rPr>
              <a:t>（ＶＰ）</a:t>
            </a:r>
            <a:r>
              <a:rPr lang="en-US" altLang="ja-JP" sz="2800" dirty="0" smtClean="0">
                <a:solidFill>
                  <a:srgbClr val="CC00CC"/>
                </a:solidFill>
              </a:rPr>
              <a:t>, light-weight thread</a:t>
            </a:r>
            <a:r>
              <a:rPr lang="ja-JP" altLang="en-US" sz="2800" dirty="0" smtClean="0">
                <a:solidFill>
                  <a:srgbClr val="CC00CC"/>
                </a:solidFill>
              </a:rPr>
              <a:t>　</a:t>
            </a:r>
            <a:endParaRPr lang="en-US" altLang="ja-JP" sz="2800" dirty="0" smtClean="0">
              <a:solidFill>
                <a:srgbClr val="CC00CC"/>
              </a:solidFill>
            </a:endParaRPr>
          </a:p>
          <a:p>
            <a:r>
              <a:rPr lang="en-US" altLang="ja-JP" sz="2800" dirty="0" smtClean="0"/>
              <a:t>Fine parts and processing units obtained by partition of large problem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endParaRPr lang="en-US" altLang="ja-JP" sz="2800" dirty="0" smtClean="0">
              <a:solidFill>
                <a:srgbClr val="0070C0"/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428728" y="5000636"/>
            <a:ext cx="6132794" cy="1407924"/>
            <a:chOff x="1500166" y="3714752"/>
            <a:chExt cx="6132794" cy="1979428"/>
          </a:xfrm>
        </p:grpSpPr>
        <p:sp>
          <p:nvSpPr>
            <p:cNvPr id="5" name="角丸四角形 4"/>
            <p:cNvSpPr/>
            <p:nvPr/>
          </p:nvSpPr>
          <p:spPr>
            <a:xfrm>
              <a:off x="1500166" y="3786190"/>
              <a:ext cx="1714512" cy="148590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Arial Unicode MS" pitchFamily="50" charset="-128"/>
                </a:rPr>
                <a:t>Huge task &amp; problem</a:t>
              </a:r>
              <a:endParaRPr kumimoji="1" lang="ja-JP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50" charset="-128"/>
              </a:endParaRPr>
            </a:p>
          </p:txBody>
        </p:sp>
        <p:grpSp>
          <p:nvGrpSpPr>
            <p:cNvPr id="3" name="グループ化 19"/>
            <p:cNvGrpSpPr/>
            <p:nvPr/>
          </p:nvGrpSpPr>
          <p:grpSpPr>
            <a:xfrm>
              <a:off x="4643438" y="3714752"/>
              <a:ext cx="2989522" cy="1979428"/>
              <a:chOff x="4290237" y="4855535"/>
              <a:chExt cx="2989522" cy="1979428"/>
            </a:xfrm>
          </p:grpSpPr>
          <p:sp>
            <p:nvSpPr>
              <p:cNvPr id="4" name="角丸四角形 3"/>
              <p:cNvSpPr/>
              <p:nvPr/>
            </p:nvSpPr>
            <p:spPr>
              <a:xfrm>
                <a:off x="4786314" y="6286520"/>
                <a:ext cx="428628" cy="2857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co</a:t>
                </a:r>
                <a:endParaRPr kumimoji="1" lang="ja-JP" altLang="en-US" dirty="0"/>
              </a:p>
            </p:txBody>
          </p:sp>
          <p:sp>
            <p:nvSpPr>
              <p:cNvPr id="6" name="角丸四角形 5"/>
              <p:cNvSpPr/>
              <p:nvPr/>
            </p:nvSpPr>
            <p:spPr>
              <a:xfrm>
                <a:off x="6572264" y="5857892"/>
                <a:ext cx="500066" cy="3428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co</a:t>
                </a:r>
                <a:endParaRPr kumimoji="1" lang="ja-JP" altLang="en-US" dirty="0"/>
              </a:p>
            </p:txBody>
          </p:sp>
          <p:sp>
            <p:nvSpPr>
              <p:cNvPr id="7" name="角丸四角形 6"/>
              <p:cNvSpPr/>
              <p:nvPr/>
            </p:nvSpPr>
            <p:spPr>
              <a:xfrm>
                <a:off x="5357818" y="6215082"/>
                <a:ext cx="500066" cy="3428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co</a:t>
                </a:r>
                <a:endParaRPr kumimoji="1" lang="ja-JP" altLang="en-US" dirty="0"/>
              </a:p>
            </p:txBody>
          </p:sp>
          <p:sp>
            <p:nvSpPr>
              <p:cNvPr id="8" name="角丸四角形 7"/>
              <p:cNvSpPr/>
              <p:nvPr/>
            </p:nvSpPr>
            <p:spPr>
              <a:xfrm>
                <a:off x="6000760" y="5929330"/>
                <a:ext cx="428628" cy="2857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co</a:t>
                </a:r>
                <a:endParaRPr kumimoji="1" lang="ja-JP" altLang="en-US" dirty="0"/>
              </a:p>
            </p:txBody>
          </p:sp>
          <p:sp>
            <p:nvSpPr>
              <p:cNvPr id="9" name="角丸四角形 8"/>
              <p:cNvSpPr/>
              <p:nvPr/>
            </p:nvSpPr>
            <p:spPr>
              <a:xfrm>
                <a:off x="6000760" y="5500702"/>
                <a:ext cx="500066" cy="2857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co</a:t>
                </a:r>
                <a:endParaRPr kumimoji="1" lang="ja-JP" altLang="en-US" dirty="0"/>
              </a:p>
            </p:txBody>
          </p:sp>
          <p:sp>
            <p:nvSpPr>
              <p:cNvPr id="10" name="角丸四角形 9"/>
              <p:cNvSpPr/>
              <p:nvPr/>
            </p:nvSpPr>
            <p:spPr>
              <a:xfrm>
                <a:off x="4572000" y="5786454"/>
                <a:ext cx="500066" cy="2857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co</a:t>
                </a:r>
                <a:endParaRPr kumimoji="1" lang="ja-JP" altLang="en-US" dirty="0"/>
              </a:p>
            </p:txBody>
          </p:sp>
          <p:sp>
            <p:nvSpPr>
              <p:cNvPr id="11" name="角丸四角形 10"/>
              <p:cNvSpPr/>
              <p:nvPr/>
            </p:nvSpPr>
            <p:spPr>
              <a:xfrm>
                <a:off x="5357818" y="5715016"/>
                <a:ext cx="500066" cy="41433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co</a:t>
                </a:r>
                <a:endParaRPr kumimoji="1" lang="ja-JP" altLang="en-US" dirty="0"/>
              </a:p>
            </p:txBody>
          </p:sp>
          <p:sp>
            <p:nvSpPr>
              <p:cNvPr id="12" name="角丸四角形 11"/>
              <p:cNvSpPr/>
              <p:nvPr/>
            </p:nvSpPr>
            <p:spPr>
              <a:xfrm>
                <a:off x="4786314" y="5357826"/>
                <a:ext cx="571504" cy="2857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co</a:t>
                </a:r>
                <a:endParaRPr kumimoji="1" lang="ja-JP" altLang="en-US" dirty="0"/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>
                <a:off x="5429256" y="5143512"/>
                <a:ext cx="500066" cy="41433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co</a:t>
                </a:r>
                <a:endParaRPr kumimoji="1" lang="ja-JP" altLang="en-US" dirty="0"/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6215074" y="6286520"/>
                <a:ext cx="428628" cy="2857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co</a:t>
                </a:r>
                <a:endParaRPr kumimoji="1" lang="ja-JP" altLang="en-US" dirty="0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4290237" y="4855535"/>
                <a:ext cx="2989522" cy="1979428"/>
              </a:xfrm>
              <a:custGeom>
                <a:avLst/>
                <a:gdLst>
                  <a:gd name="connsiteX0" fmla="*/ 1249326 w 2989522"/>
                  <a:gd name="connsiteY0" fmla="*/ 14177 h 1979428"/>
                  <a:gd name="connsiteX1" fmla="*/ 1706526 w 2989522"/>
                  <a:gd name="connsiteY1" fmla="*/ 24809 h 1979428"/>
                  <a:gd name="connsiteX2" fmla="*/ 2057400 w 2989522"/>
                  <a:gd name="connsiteY2" fmla="*/ 163032 h 1979428"/>
                  <a:gd name="connsiteX3" fmla="*/ 2397642 w 2989522"/>
                  <a:gd name="connsiteY3" fmla="*/ 396949 h 1979428"/>
                  <a:gd name="connsiteX4" fmla="*/ 2812312 w 2989522"/>
                  <a:gd name="connsiteY4" fmla="*/ 705293 h 1979428"/>
                  <a:gd name="connsiteX5" fmla="*/ 2961168 w 2989522"/>
                  <a:gd name="connsiteY5" fmla="*/ 896679 h 1979428"/>
                  <a:gd name="connsiteX6" fmla="*/ 2982433 w 2989522"/>
                  <a:gd name="connsiteY6" fmla="*/ 1077432 h 1979428"/>
                  <a:gd name="connsiteX7" fmla="*/ 2971800 w 2989522"/>
                  <a:gd name="connsiteY7" fmla="*/ 1268818 h 1979428"/>
                  <a:gd name="connsiteX8" fmla="*/ 2939903 w 2989522"/>
                  <a:gd name="connsiteY8" fmla="*/ 1343246 h 1979428"/>
                  <a:gd name="connsiteX9" fmla="*/ 2822944 w 2989522"/>
                  <a:gd name="connsiteY9" fmla="*/ 1577163 h 1979428"/>
                  <a:gd name="connsiteX10" fmla="*/ 2663456 w 2989522"/>
                  <a:gd name="connsiteY10" fmla="*/ 1726018 h 1979428"/>
                  <a:gd name="connsiteX11" fmla="*/ 2206256 w 2989522"/>
                  <a:gd name="connsiteY11" fmla="*/ 1906772 h 1979428"/>
                  <a:gd name="connsiteX12" fmla="*/ 1738423 w 2989522"/>
                  <a:gd name="connsiteY12" fmla="*/ 1970567 h 1979428"/>
                  <a:gd name="connsiteX13" fmla="*/ 1291856 w 2989522"/>
                  <a:gd name="connsiteY13" fmla="*/ 1959935 h 1979428"/>
                  <a:gd name="connsiteX14" fmla="*/ 866554 w 2989522"/>
                  <a:gd name="connsiteY14" fmla="*/ 1938670 h 1979428"/>
                  <a:gd name="connsiteX15" fmla="*/ 526312 w 2989522"/>
                  <a:gd name="connsiteY15" fmla="*/ 1917405 h 1979428"/>
                  <a:gd name="connsiteX16" fmla="*/ 239233 w 2989522"/>
                  <a:gd name="connsiteY16" fmla="*/ 1874874 h 1979428"/>
                  <a:gd name="connsiteX17" fmla="*/ 186070 w 2989522"/>
                  <a:gd name="connsiteY17" fmla="*/ 1821712 h 1979428"/>
                  <a:gd name="connsiteX18" fmla="*/ 154172 w 2989522"/>
                  <a:gd name="connsiteY18" fmla="*/ 1757916 h 1979428"/>
                  <a:gd name="connsiteX19" fmla="*/ 37214 w 2989522"/>
                  <a:gd name="connsiteY19" fmla="*/ 1438939 h 1979428"/>
                  <a:gd name="connsiteX20" fmla="*/ 5316 w 2989522"/>
                  <a:gd name="connsiteY20" fmla="*/ 1321981 h 1979428"/>
                  <a:gd name="connsiteX21" fmla="*/ 69112 w 2989522"/>
                  <a:gd name="connsiteY21" fmla="*/ 800986 h 1979428"/>
                  <a:gd name="connsiteX22" fmla="*/ 239233 w 2989522"/>
                  <a:gd name="connsiteY22" fmla="*/ 216195 h 1979428"/>
                  <a:gd name="connsiteX23" fmla="*/ 845289 w 2989522"/>
                  <a:gd name="connsiteY23" fmla="*/ 56707 h 1979428"/>
                  <a:gd name="connsiteX24" fmla="*/ 1249326 w 2989522"/>
                  <a:gd name="connsiteY24" fmla="*/ 14177 h 197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89522" h="1979428">
                    <a:moveTo>
                      <a:pt x="1249326" y="14177"/>
                    </a:moveTo>
                    <a:cubicBezTo>
                      <a:pt x="1392865" y="8861"/>
                      <a:pt x="1571847" y="0"/>
                      <a:pt x="1706526" y="24809"/>
                    </a:cubicBezTo>
                    <a:cubicBezTo>
                      <a:pt x="1841205" y="49618"/>
                      <a:pt x="1942214" y="101009"/>
                      <a:pt x="2057400" y="163032"/>
                    </a:cubicBezTo>
                    <a:cubicBezTo>
                      <a:pt x="2172586" y="225055"/>
                      <a:pt x="2271823" y="306572"/>
                      <a:pt x="2397642" y="396949"/>
                    </a:cubicBezTo>
                    <a:cubicBezTo>
                      <a:pt x="2523461" y="487326"/>
                      <a:pt x="2718391" y="622005"/>
                      <a:pt x="2812312" y="705293"/>
                    </a:cubicBezTo>
                    <a:cubicBezTo>
                      <a:pt x="2906233" y="788581"/>
                      <a:pt x="2932815" y="834656"/>
                      <a:pt x="2961168" y="896679"/>
                    </a:cubicBezTo>
                    <a:cubicBezTo>
                      <a:pt x="2989522" y="958702"/>
                      <a:pt x="2980661" y="1015409"/>
                      <a:pt x="2982433" y="1077432"/>
                    </a:cubicBezTo>
                    <a:cubicBezTo>
                      <a:pt x="2984205" y="1139455"/>
                      <a:pt x="2978888" y="1224516"/>
                      <a:pt x="2971800" y="1268818"/>
                    </a:cubicBezTo>
                    <a:cubicBezTo>
                      <a:pt x="2964712" y="1313120"/>
                      <a:pt x="2964712" y="1291855"/>
                      <a:pt x="2939903" y="1343246"/>
                    </a:cubicBezTo>
                    <a:cubicBezTo>
                      <a:pt x="2915094" y="1394637"/>
                      <a:pt x="2869019" y="1513368"/>
                      <a:pt x="2822944" y="1577163"/>
                    </a:cubicBezTo>
                    <a:cubicBezTo>
                      <a:pt x="2776870" y="1640958"/>
                      <a:pt x="2766237" y="1671083"/>
                      <a:pt x="2663456" y="1726018"/>
                    </a:cubicBezTo>
                    <a:cubicBezTo>
                      <a:pt x="2560675" y="1780953"/>
                      <a:pt x="2360428" y="1866014"/>
                      <a:pt x="2206256" y="1906772"/>
                    </a:cubicBezTo>
                    <a:cubicBezTo>
                      <a:pt x="2052084" y="1947530"/>
                      <a:pt x="1890823" y="1961706"/>
                      <a:pt x="1738423" y="1970567"/>
                    </a:cubicBezTo>
                    <a:cubicBezTo>
                      <a:pt x="1586023" y="1979428"/>
                      <a:pt x="1437167" y="1965251"/>
                      <a:pt x="1291856" y="1959935"/>
                    </a:cubicBezTo>
                    <a:cubicBezTo>
                      <a:pt x="1146545" y="1954619"/>
                      <a:pt x="866554" y="1938670"/>
                      <a:pt x="866554" y="1938670"/>
                    </a:cubicBezTo>
                    <a:cubicBezTo>
                      <a:pt x="738963" y="1931582"/>
                      <a:pt x="630866" y="1928038"/>
                      <a:pt x="526312" y="1917405"/>
                    </a:cubicBezTo>
                    <a:cubicBezTo>
                      <a:pt x="421759" y="1906772"/>
                      <a:pt x="295940" y="1890823"/>
                      <a:pt x="239233" y="1874874"/>
                    </a:cubicBezTo>
                    <a:cubicBezTo>
                      <a:pt x="182526" y="1858925"/>
                      <a:pt x="200247" y="1841205"/>
                      <a:pt x="186070" y="1821712"/>
                    </a:cubicBezTo>
                    <a:cubicBezTo>
                      <a:pt x="171893" y="1802219"/>
                      <a:pt x="178981" y="1821711"/>
                      <a:pt x="154172" y="1757916"/>
                    </a:cubicBezTo>
                    <a:cubicBezTo>
                      <a:pt x="129363" y="1694121"/>
                      <a:pt x="62023" y="1511595"/>
                      <a:pt x="37214" y="1438939"/>
                    </a:cubicBezTo>
                    <a:cubicBezTo>
                      <a:pt x="12405" y="1366283"/>
                      <a:pt x="0" y="1428306"/>
                      <a:pt x="5316" y="1321981"/>
                    </a:cubicBezTo>
                    <a:cubicBezTo>
                      <a:pt x="10632" y="1215656"/>
                      <a:pt x="30126" y="985284"/>
                      <a:pt x="69112" y="800986"/>
                    </a:cubicBezTo>
                    <a:cubicBezTo>
                      <a:pt x="108098" y="616688"/>
                      <a:pt x="109870" y="340241"/>
                      <a:pt x="239233" y="216195"/>
                    </a:cubicBezTo>
                    <a:cubicBezTo>
                      <a:pt x="368596" y="92149"/>
                      <a:pt x="671624" y="92149"/>
                      <a:pt x="845289" y="56707"/>
                    </a:cubicBezTo>
                    <a:cubicBezTo>
                      <a:pt x="1018954" y="21265"/>
                      <a:pt x="1105787" y="19493"/>
                      <a:pt x="1249326" y="14177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右矢印 20"/>
            <p:cNvSpPr/>
            <p:nvPr/>
          </p:nvSpPr>
          <p:spPr>
            <a:xfrm>
              <a:off x="3428992" y="4357694"/>
              <a:ext cx="785818" cy="357190"/>
            </a:xfrm>
            <a:prstGeom prst="rightArrow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角丸四角形 17"/>
          <p:cNvSpPr/>
          <p:nvPr/>
        </p:nvSpPr>
        <p:spPr>
          <a:xfrm>
            <a:off x="2214546" y="142852"/>
            <a:ext cx="6643734" cy="1000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Large Scale Applications of COs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2571745"/>
            <a:ext cx="8229600" cy="328614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8000"/>
                </a:solidFill>
              </a:rPr>
              <a:t>Second Life system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008000"/>
                </a:solidFill>
              </a:rPr>
              <a:t>Twitter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8000"/>
                </a:solidFill>
              </a:rPr>
              <a:t>NAMD, a </a:t>
            </a:r>
            <a:r>
              <a:rPr lang="en-US" altLang="ja-JP" dirty="0" err="1" smtClean="0">
                <a:solidFill>
                  <a:srgbClr val="008000"/>
                </a:solidFill>
              </a:rPr>
              <a:t>nano</a:t>
            </a:r>
            <a:r>
              <a:rPr lang="en-US" altLang="ja-JP" dirty="0" smtClean="0">
                <a:solidFill>
                  <a:srgbClr val="008000"/>
                </a:solidFill>
              </a:rPr>
              <a:t>-bio molecular dynamics simulator for supercomputers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229600" cy="654050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n-US" altLang="ja-JP" sz="3600" dirty="0" smtClean="0">
                <a:solidFill>
                  <a:srgbClr val="0070C0"/>
                </a:solidFill>
              </a:rPr>
              <a:t>Which CO’s advantages enable </a:t>
            </a:r>
            <a:br>
              <a:rPr lang="en-US" altLang="ja-JP" sz="3600" dirty="0" smtClean="0">
                <a:solidFill>
                  <a:srgbClr val="0070C0"/>
                </a:solidFill>
              </a:rPr>
            </a:br>
            <a:r>
              <a:rPr lang="en-US" altLang="ja-JP" sz="3600" dirty="0" smtClean="0">
                <a:solidFill>
                  <a:srgbClr val="0070C0"/>
                </a:solidFill>
              </a:rPr>
              <a:t>large scale applications?</a:t>
            </a:r>
            <a:endParaRPr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5357850"/>
          </a:xfrm>
        </p:spPr>
        <p:txBody>
          <a:bodyPr>
            <a:normAutofit fontScale="62500" lnSpcReduction="20000"/>
          </a:bodyPr>
          <a:lstStyle/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ja-JP" sz="4100" dirty="0" smtClean="0"/>
              <a:t>Natural modeling power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endParaRPr lang="en-US" altLang="ja-JP" sz="4100" dirty="0" smtClean="0"/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endParaRPr lang="en-US" altLang="ja-JP" sz="2200" dirty="0" smtClean="0"/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r>
              <a:rPr lang="ja-JP" altLang="en-US" sz="2200" dirty="0" smtClean="0"/>
              <a:t>　　　　</a:t>
            </a:r>
            <a:endParaRPr lang="en-US" altLang="ja-JP" sz="2200" dirty="0" smtClean="0"/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r>
              <a:rPr lang="ja-JP" altLang="en-US" sz="2200" dirty="0" smtClean="0"/>
              <a:t>　　</a:t>
            </a:r>
            <a:endParaRPr lang="en-US" altLang="ja-JP" sz="2200" dirty="0" smtClean="0"/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r>
              <a:rPr lang="ja-JP" altLang="en-US" sz="2200" dirty="0" smtClean="0"/>
              <a:t>　　　</a:t>
            </a:r>
            <a:r>
              <a:rPr lang="ja-JP" altLang="en-US" sz="2000" dirty="0" smtClean="0">
                <a:solidFill>
                  <a:srgbClr val="0070C0"/>
                </a:solidFill>
              </a:rPr>
              <a:t>　</a:t>
            </a:r>
            <a:r>
              <a:rPr lang="en-US" altLang="ja-JP" sz="4000" b="1" dirty="0" smtClean="0">
                <a:solidFill>
                  <a:srgbClr val="33CC33"/>
                </a:solidFill>
              </a:rPr>
              <a:t>Second Life </a:t>
            </a:r>
            <a:r>
              <a:rPr lang="ja-JP" altLang="en-US" sz="2900" b="1" dirty="0" smtClean="0">
                <a:solidFill>
                  <a:srgbClr val="F0468F"/>
                </a:solidFill>
              </a:rPr>
              <a:t> </a:t>
            </a:r>
            <a:r>
              <a:rPr lang="en-US" altLang="ja-JP" sz="2900" b="1" dirty="0" smtClean="0">
                <a:solidFill>
                  <a:srgbClr val="F0468F"/>
                </a:solidFill>
              </a:rPr>
              <a:t>--  </a:t>
            </a:r>
            <a:r>
              <a:rPr lang="en-US" altLang="ja-JP" sz="3800" b="1" dirty="0" smtClean="0">
                <a:solidFill>
                  <a:srgbClr val="F0468F"/>
                </a:solidFill>
              </a:rPr>
              <a:t>simple and powerful  description</a:t>
            </a:r>
            <a:endParaRPr lang="en-US" altLang="ja-JP" sz="2200" b="1" dirty="0" smtClean="0">
              <a:solidFill>
                <a:srgbClr val="F0468F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endParaRPr lang="en-US" altLang="ja-JP" sz="2200" dirty="0" smtClean="0"/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smtClean="0"/>
              <a:t> </a:t>
            </a:r>
            <a:r>
              <a:rPr lang="en-US" altLang="ja-JP" sz="5100" dirty="0" smtClean="0"/>
              <a:t>2.  </a:t>
            </a:r>
            <a:r>
              <a:rPr lang="en-US" altLang="ja-JP" sz="4500" dirty="0" smtClean="0"/>
              <a:t>Parallel programming 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r>
              <a:rPr lang="en-US" altLang="ja-JP" sz="4500" dirty="0" smtClean="0"/>
              <a:t>				with safe high performance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endParaRPr lang="en-US" altLang="ja-JP" sz="3600" dirty="0" smtClean="0"/>
          </a:p>
          <a:p>
            <a:pPr marL="914400" lvl="1" indent="-514350"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/>
          </a:p>
          <a:p>
            <a:pPr marL="914400" lvl="1" indent="-514350"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/>
          </a:p>
          <a:p>
            <a:pPr marL="914400" lvl="1" indent="-514350" eaLnBrk="1" hangingPunct="1">
              <a:lnSpc>
                <a:spcPct val="80000"/>
              </a:lnSpc>
              <a:buFontTx/>
              <a:buNone/>
            </a:pPr>
            <a:r>
              <a:rPr lang="ja-JP" altLang="en-US" sz="2000" dirty="0" smtClean="0"/>
              <a:t>　　　　　　</a:t>
            </a:r>
            <a:r>
              <a:rPr lang="ja-JP" altLang="en-US" sz="2200" dirty="0" smtClean="0">
                <a:solidFill>
                  <a:srgbClr val="0070C0"/>
                </a:solidFill>
              </a:rPr>
              <a:t>　</a:t>
            </a:r>
            <a:r>
              <a:rPr lang="en-US" altLang="ja-JP" sz="4500" b="1" dirty="0" smtClean="0">
                <a:solidFill>
                  <a:srgbClr val="33CC33"/>
                </a:solidFill>
              </a:rPr>
              <a:t>Twitter, </a:t>
            </a:r>
            <a:r>
              <a:rPr lang="en-US" altLang="ja-JP" sz="4500" b="1" dirty="0" err="1" smtClean="0">
                <a:solidFill>
                  <a:srgbClr val="33CC33"/>
                </a:solidFill>
              </a:rPr>
              <a:t>Facebok</a:t>
            </a:r>
            <a:endParaRPr lang="en-US" altLang="ja-JP" sz="2000" b="1" dirty="0" smtClean="0">
              <a:solidFill>
                <a:srgbClr val="33CC33"/>
              </a:solidFill>
            </a:endParaRPr>
          </a:p>
          <a:p>
            <a:pPr marL="914400" lvl="1" indent="-514350"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/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r>
              <a:rPr lang="en-US" altLang="ja-JP" sz="4500" dirty="0" smtClean="0"/>
              <a:t>3.</a:t>
            </a:r>
            <a:r>
              <a:rPr lang="en-US" altLang="ja-JP" sz="2800" dirty="0" smtClean="0"/>
              <a:t>   </a:t>
            </a:r>
            <a:r>
              <a:rPr lang="en-US" altLang="ja-JP" sz="4600" dirty="0" smtClean="0"/>
              <a:t>Parallel programming 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r>
              <a:rPr lang="en-US" altLang="ja-JP" sz="4600" dirty="0" smtClean="0"/>
              <a:t>			with high performance and high productivity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endParaRPr lang="en-US" altLang="ja-JP" sz="2200" dirty="0" smtClean="0"/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endParaRPr lang="en-US" altLang="ja-JP" sz="2200" dirty="0" smtClean="0"/>
          </a:p>
          <a:p>
            <a:pPr marL="914400" lvl="1" indent="-514350" eaLnBrk="1" hangingPunct="1">
              <a:lnSpc>
                <a:spcPct val="80000"/>
              </a:lnSpc>
              <a:buNone/>
            </a:pPr>
            <a:r>
              <a:rPr lang="ja-JP" altLang="en-US" sz="2000" dirty="0" smtClean="0"/>
              <a:t>　</a:t>
            </a:r>
            <a:r>
              <a:rPr lang="en-US" altLang="ja-JP" sz="2000" dirty="0" smtClean="0">
                <a:solidFill>
                  <a:srgbClr val="F0468F"/>
                </a:solidFill>
              </a:rPr>
              <a:t> </a:t>
            </a:r>
            <a:r>
              <a:rPr lang="en-US" altLang="ja-JP" sz="4400" b="1" dirty="0" smtClean="0">
                <a:solidFill>
                  <a:srgbClr val="33CC33"/>
                </a:solidFill>
              </a:rPr>
              <a:t>Charm++   </a:t>
            </a:r>
            <a:r>
              <a:rPr lang="en-US" altLang="ja-JP" sz="4400" dirty="0" smtClean="0">
                <a:sym typeface="Wingdings" pitchFamily="2" charset="2"/>
              </a:rPr>
              <a:t></a:t>
            </a:r>
            <a:r>
              <a:rPr lang="en-US" altLang="ja-JP" sz="4400" dirty="0" smtClean="0">
                <a:solidFill>
                  <a:srgbClr val="33CC33"/>
                </a:solidFill>
                <a:sym typeface="Wingdings" pitchFamily="2" charset="2"/>
              </a:rPr>
              <a:t> </a:t>
            </a:r>
            <a:r>
              <a:rPr lang="en-US" altLang="ja-JP" sz="4400" b="1" dirty="0" smtClean="0">
                <a:solidFill>
                  <a:srgbClr val="33CC33"/>
                </a:solidFill>
                <a:sym typeface="Wingdings" pitchFamily="2" charset="2"/>
              </a:rPr>
              <a:t>NAMD</a:t>
            </a:r>
            <a:r>
              <a:rPr lang="en-US" altLang="ja-JP" sz="4400" dirty="0" smtClean="0">
                <a:solidFill>
                  <a:srgbClr val="33CC33"/>
                </a:solidFill>
                <a:sym typeface="Wingdings" pitchFamily="2" charset="2"/>
              </a:rPr>
              <a:t> </a:t>
            </a:r>
            <a:r>
              <a:rPr lang="en-US" altLang="ja-JP" sz="4400" dirty="0" smtClean="0">
                <a:sym typeface="Wingdings" pitchFamily="2" charset="2"/>
              </a:rPr>
              <a:t> analysis of molecular  						structures of </a:t>
            </a:r>
            <a:r>
              <a:rPr lang="en-US" altLang="ja-JP" sz="4400" b="1" dirty="0" smtClean="0">
                <a:solidFill>
                  <a:srgbClr val="F0468F"/>
                </a:solidFill>
                <a:sym typeface="Wingdings" pitchFamily="2" charset="2"/>
              </a:rPr>
              <a:t>Swine Flu</a:t>
            </a:r>
            <a:endParaRPr lang="en-US" altLang="ja-JP" sz="2200" b="1" dirty="0" smtClean="0">
              <a:solidFill>
                <a:srgbClr val="F0468F"/>
              </a:solidFill>
            </a:endParaRPr>
          </a:p>
          <a:p>
            <a:pPr marL="914400" lvl="1" indent="-514350" eaLnBrk="1" hangingPunct="1">
              <a:lnSpc>
                <a:spcPct val="80000"/>
              </a:lnSpc>
            </a:pPr>
            <a:endParaRPr lang="en-US" altLang="ja-JP" sz="2000" dirty="0" smtClean="0"/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endParaRPr lang="ja-JP" altLang="en-US" sz="2200" dirty="0" smtClean="0"/>
          </a:p>
        </p:txBody>
      </p:sp>
      <p:sp>
        <p:nvSpPr>
          <p:cNvPr id="4" name="下矢印 3"/>
          <p:cNvSpPr/>
          <p:nvPr/>
        </p:nvSpPr>
        <p:spPr>
          <a:xfrm>
            <a:off x="1357290" y="2000240"/>
            <a:ext cx="500062" cy="500063"/>
          </a:xfrm>
          <a:prstGeom prst="downArrow">
            <a:avLst>
              <a:gd name="adj1" fmla="val 454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2285984" y="3500438"/>
            <a:ext cx="500062" cy="500063"/>
          </a:xfrm>
          <a:prstGeom prst="downArrow">
            <a:avLst>
              <a:gd name="adj1" fmla="val 454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1357290" y="5072074"/>
            <a:ext cx="500063" cy="500062"/>
          </a:xfrm>
          <a:prstGeom prst="downArrow">
            <a:avLst>
              <a:gd name="adj1" fmla="val 454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CC00"/>
                </a:solidFill>
              </a:rPr>
              <a:t>What is this talk all about?</a:t>
            </a:r>
            <a:endParaRPr kumimoji="1" lang="ja-JP" altLang="en-US" dirty="0">
              <a:solidFill>
                <a:srgbClr val="00CC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071834"/>
          </a:xfrm>
        </p:spPr>
        <p:txBody>
          <a:bodyPr/>
          <a:lstStyle/>
          <a:p>
            <a:r>
              <a:rPr kumimoji="1" lang="en-US" altLang="ja-JP" dirty="0" smtClean="0"/>
              <a:t>… talking about  a way to construct </a:t>
            </a:r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kumimoji="1" lang="en-US" altLang="ja-JP" dirty="0" smtClean="0"/>
              <a:t>a large software system </a:t>
            </a:r>
            <a:r>
              <a:rPr kumimoji="1" lang="en-US" altLang="ja-JP" dirty="0" smtClean="0"/>
              <a:t>on</a:t>
            </a:r>
          </a:p>
          <a:p>
            <a:pPr>
              <a:buNone/>
            </a:pPr>
            <a:r>
              <a:rPr lang="en-US" altLang="ja-JP" dirty="0" smtClean="0"/>
              <a:t> 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33CC"/>
                </a:solidFill>
              </a:rPr>
              <a:t>(massively) parallel distributed computers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solidFill>
                  <a:srgbClr val="0070C0"/>
                </a:solidFill>
              </a:rPr>
              <a:t>Second Life</a:t>
            </a:r>
            <a:endParaRPr kumimoji="1" lang="ja-JP" alt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sz="4000" dirty="0">
                <a:solidFill>
                  <a:schemeClr val="accent2"/>
                </a:solidFill>
              </a:rPr>
              <a:t>Back to Original Motivation of </a:t>
            </a:r>
            <a:r>
              <a:rPr lang="en-US" altLang="ja-JP" sz="4000" dirty="0">
                <a:solidFill>
                  <a:srgbClr val="FF33CC"/>
                </a:solidFill>
              </a:rPr>
              <a:t>COs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5786454"/>
            <a:ext cx="7981976" cy="93347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ja-JP" sz="2800" dirty="0">
                <a:solidFill>
                  <a:srgbClr val="0070C0"/>
                </a:solidFill>
              </a:rPr>
              <a:t>Linden’s </a:t>
            </a:r>
            <a:r>
              <a:rPr lang="en-US" altLang="ja-JP" sz="2800" i="1" dirty="0">
                <a:solidFill>
                  <a:srgbClr val="0070C0"/>
                </a:solidFill>
              </a:rPr>
              <a:t>Second Life</a:t>
            </a:r>
            <a:r>
              <a:rPr lang="en-US" altLang="ja-JP" sz="2800" dirty="0">
                <a:solidFill>
                  <a:srgbClr val="0070C0"/>
                </a:solidFill>
              </a:rPr>
              <a:t> …</a:t>
            </a:r>
          </a:p>
          <a:p>
            <a:pPr>
              <a:buFontTx/>
              <a:buNone/>
            </a:pPr>
            <a:r>
              <a:rPr lang="en-US" altLang="ja-JP" sz="2800" dirty="0">
                <a:solidFill>
                  <a:srgbClr val="0070C0"/>
                </a:solidFill>
              </a:rPr>
              <a:t>  </a:t>
            </a:r>
            <a:r>
              <a:rPr lang="en-US" altLang="ja-JP" sz="2800" dirty="0" smtClean="0">
                <a:solidFill>
                  <a:srgbClr val="0070C0"/>
                </a:solidFill>
              </a:rPr>
              <a:t>         is </a:t>
            </a:r>
            <a:r>
              <a:rPr lang="en-US" altLang="ja-JP" sz="2800" dirty="0">
                <a:solidFill>
                  <a:srgbClr val="0070C0"/>
                </a:solidFill>
              </a:rPr>
              <a:t>a natural outcome from the motivation of </a:t>
            </a:r>
            <a:r>
              <a:rPr lang="en-US" altLang="ja-JP" sz="2800" dirty="0" smtClean="0">
                <a:solidFill>
                  <a:srgbClr val="0070C0"/>
                </a:solidFill>
              </a:rPr>
              <a:t>Cos.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1143000"/>
            <a:ext cx="8162925" cy="4647812"/>
            <a:chOff x="576" y="288"/>
            <a:chExt cx="5142" cy="3841"/>
          </a:xfrm>
        </p:grpSpPr>
        <p:sp>
          <p:nvSpPr>
            <p:cNvPr id="243718" name="Text Box 6"/>
            <p:cNvSpPr txBox="1">
              <a:spLocks noChangeArrowheads="1"/>
            </p:cNvSpPr>
            <p:nvPr/>
          </p:nvSpPr>
          <p:spPr bwMode="auto">
            <a:xfrm>
              <a:off x="1776" y="1488"/>
              <a:ext cx="1406" cy="3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b="1" dirty="0">
                  <a:latin typeface="Arial" charset="0"/>
                </a:rPr>
                <a:t>Real World</a:t>
              </a:r>
            </a:p>
          </p:txBody>
        </p:sp>
        <p:sp>
          <p:nvSpPr>
            <p:cNvPr id="243719" name="Text Box 7"/>
            <p:cNvSpPr txBox="1">
              <a:spLocks noChangeArrowheads="1"/>
            </p:cNvSpPr>
            <p:nvPr/>
          </p:nvSpPr>
          <p:spPr bwMode="auto">
            <a:xfrm>
              <a:off x="3702" y="1823"/>
              <a:ext cx="2016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ja-JP" sz="2000" b="1" dirty="0">
                  <a:solidFill>
                    <a:srgbClr val="FF0066"/>
                  </a:solidFill>
                  <a:latin typeface="Arial" charset="0"/>
                </a:rPr>
                <a:t> </a:t>
              </a:r>
              <a:r>
                <a:rPr lang="en-US" altLang="ja-JP" sz="2400" dirty="0">
                  <a:solidFill>
                    <a:srgbClr val="008000"/>
                  </a:solidFill>
                  <a:latin typeface="Franklin Gothic Medium" pitchFamily="34" charset="0"/>
                  <a:ea typeface="HGPｺﾞｼｯｸE" pitchFamily="50" charset="-128"/>
                </a:rPr>
                <a:t>Concurrent</a:t>
              </a:r>
              <a:r>
                <a:rPr lang="ja-JP" altLang="en-US" sz="2400" dirty="0">
                  <a:solidFill>
                    <a:srgbClr val="008000"/>
                  </a:solidFill>
                  <a:latin typeface="Franklin Gothic Medium" pitchFamily="34" charset="0"/>
                  <a:ea typeface="HGPｺﾞｼｯｸE" pitchFamily="50" charset="-128"/>
                </a:rPr>
                <a:t>　</a:t>
              </a:r>
              <a:r>
                <a:rPr lang="en-US" altLang="ja-JP" sz="2400" dirty="0">
                  <a:solidFill>
                    <a:srgbClr val="008000"/>
                  </a:solidFill>
                  <a:latin typeface="Franklin Gothic Medium" pitchFamily="34" charset="0"/>
                  <a:ea typeface="HGPｺﾞｼｯｸE" pitchFamily="50" charset="-128"/>
                </a:rPr>
                <a:t>Objects</a:t>
              </a:r>
              <a:r>
                <a:rPr lang="en-US" altLang="ja-JP" sz="2400" dirty="0">
                  <a:solidFill>
                    <a:srgbClr val="FF0066"/>
                  </a:solidFill>
                  <a:latin typeface="Franklin Gothic Medium" pitchFamily="34" charset="0"/>
                  <a:ea typeface="HGPｺﾞｼｯｸE" pitchFamily="50" charset="-128"/>
                </a:rPr>
                <a:t> </a:t>
              </a:r>
              <a:r>
                <a:rPr lang="en-US" altLang="ja-JP" sz="2400" dirty="0">
                  <a:latin typeface="Franklin Gothic Medium" pitchFamily="34" charset="0"/>
                  <a:ea typeface="HGPｺﾞｼｯｸE" pitchFamily="50" charset="-128"/>
                </a:rPr>
                <a:t>&amp;</a:t>
              </a:r>
              <a:r>
                <a:rPr lang="en-US" altLang="ja-JP" sz="2400" dirty="0">
                  <a:solidFill>
                    <a:srgbClr val="FF0066"/>
                  </a:solidFill>
                  <a:latin typeface="Franklin Gothic Medium" pitchFamily="34" charset="0"/>
                  <a:ea typeface="HGPｺﾞｼｯｸE" pitchFamily="50" charset="-128"/>
                </a:rPr>
                <a:t> 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ja-JP" sz="2400" dirty="0">
                  <a:solidFill>
                    <a:srgbClr val="FF0066"/>
                  </a:solidFill>
                  <a:latin typeface="Franklin Gothic Medium" pitchFamily="34" charset="0"/>
                  <a:ea typeface="HGPｺﾞｼｯｸE" pitchFamily="50" charset="-128"/>
                </a:rPr>
                <a:t> Message Passing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76" y="288"/>
              <a:ext cx="2400" cy="2778"/>
              <a:chOff x="288" y="192"/>
              <a:chExt cx="2592" cy="2938"/>
            </a:xfrm>
          </p:grpSpPr>
          <p:pic>
            <p:nvPicPr>
              <p:cNvPr id="243721" name="Picture 9" descr="j03453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8" y="2208"/>
                <a:ext cx="528" cy="490"/>
              </a:xfrm>
              <a:prstGeom prst="rect">
                <a:avLst/>
              </a:prstGeom>
              <a:noFill/>
            </p:spPr>
          </p:pic>
          <p:pic>
            <p:nvPicPr>
              <p:cNvPr id="243722" name="Picture 10" descr="j03453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0" y="2208"/>
                <a:ext cx="528" cy="490"/>
              </a:xfrm>
              <a:prstGeom prst="rect">
                <a:avLst/>
              </a:prstGeom>
              <a:noFill/>
            </p:spPr>
          </p:pic>
          <p:pic>
            <p:nvPicPr>
              <p:cNvPr id="243723" name="Picture 11" descr="j03453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0" y="960"/>
                <a:ext cx="528" cy="490"/>
              </a:xfrm>
              <a:prstGeom prst="rect">
                <a:avLst/>
              </a:prstGeom>
              <a:noFill/>
            </p:spPr>
          </p:pic>
          <p:pic>
            <p:nvPicPr>
              <p:cNvPr id="243724" name="Picture 12" descr="j03453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0" y="288"/>
                <a:ext cx="528" cy="490"/>
              </a:xfrm>
              <a:prstGeom prst="rect">
                <a:avLst/>
              </a:prstGeom>
              <a:noFill/>
            </p:spPr>
          </p:pic>
          <p:pic>
            <p:nvPicPr>
              <p:cNvPr id="243725" name="Picture 13" descr="j03453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" y="1248"/>
                <a:ext cx="528" cy="490"/>
              </a:xfrm>
              <a:prstGeom prst="rect">
                <a:avLst/>
              </a:prstGeom>
              <a:noFill/>
            </p:spPr>
          </p:pic>
          <p:pic>
            <p:nvPicPr>
              <p:cNvPr id="243726" name="Picture 14" descr="MCj0397973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8" y="192"/>
                <a:ext cx="528" cy="528"/>
              </a:xfrm>
              <a:prstGeom prst="rect">
                <a:avLst/>
              </a:prstGeom>
              <a:noFill/>
            </p:spPr>
          </p:pic>
          <p:pic>
            <p:nvPicPr>
              <p:cNvPr id="243727" name="Picture 15" descr="MCj0397973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64" y="2208"/>
                <a:ext cx="528" cy="528"/>
              </a:xfrm>
              <a:prstGeom prst="rect">
                <a:avLst/>
              </a:prstGeom>
              <a:noFill/>
            </p:spPr>
          </p:pic>
          <p:pic>
            <p:nvPicPr>
              <p:cNvPr id="243728" name="Picture 16" descr="MCj0397973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08" y="768"/>
                <a:ext cx="528" cy="528"/>
              </a:xfrm>
              <a:prstGeom prst="rect">
                <a:avLst/>
              </a:prstGeom>
              <a:noFill/>
            </p:spPr>
          </p:pic>
          <p:pic>
            <p:nvPicPr>
              <p:cNvPr id="243729" name="Picture 17" descr="MCj0397973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8" y="1728"/>
                <a:ext cx="528" cy="528"/>
              </a:xfrm>
              <a:prstGeom prst="rect">
                <a:avLst/>
              </a:prstGeom>
              <a:noFill/>
            </p:spPr>
          </p:pic>
          <p:pic>
            <p:nvPicPr>
              <p:cNvPr id="243730" name="Picture 18" descr="MCj0397973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52" y="912"/>
                <a:ext cx="528" cy="528"/>
              </a:xfrm>
              <a:prstGeom prst="rect">
                <a:avLst/>
              </a:prstGeom>
              <a:noFill/>
            </p:spPr>
          </p:pic>
          <p:pic>
            <p:nvPicPr>
              <p:cNvPr id="243731" name="Picture 19" descr="MCj0398033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32" y="288"/>
                <a:ext cx="576" cy="551"/>
              </a:xfrm>
              <a:prstGeom prst="rect">
                <a:avLst/>
              </a:prstGeom>
              <a:noFill/>
            </p:spPr>
          </p:pic>
          <p:pic>
            <p:nvPicPr>
              <p:cNvPr id="243732" name="Picture 20" descr="MCj0398033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6" y="1584"/>
                <a:ext cx="579" cy="524"/>
              </a:xfrm>
              <a:prstGeom prst="rect">
                <a:avLst/>
              </a:prstGeom>
              <a:noFill/>
            </p:spPr>
          </p:pic>
          <p:pic>
            <p:nvPicPr>
              <p:cNvPr id="243733" name="Picture 21" descr="MCj0398033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0" y="720"/>
                <a:ext cx="579" cy="524"/>
              </a:xfrm>
              <a:prstGeom prst="rect">
                <a:avLst/>
              </a:prstGeom>
              <a:noFill/>
            </p:spPr>
          </p:pic>
          <p:pic>
            <p:nvPicPr>
              <p:cNvPr id="243734" name="Picture 22" descr="MCj0398033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80" y="1824"/>
                <a:ext cx="579" cy="524"/>
              </a:xfrm>
              <a:prstGeom prst="rect">
                <a:avLst/>
              </a:prstGeom>
              <a:noFill/>
            </p:spPr>
          </p:pic>
          <p:pic>
            <p:nvPicPr>
              <p:cNvPr id="243735" name="Picture 23" descr="MCj0398033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20" y="1056"/>
                <a:ext cx="579" cy="524"/>
              </a:xfrm>
              <a:prstGeom prst="rect">
                <a:avLst/>
              </a:prstGeom>
              <a:noFill/>
            </p:spPr>
          </p:pic>
          <p:sp>
            <p:nvSpPr>
              <p:cNvPr id="243736" name="Text Box 24"/>
              <p:cNvSpPr txBox="1">
                <a:spLocks noChangeArrowheads="1"/>
              </p:cNvSpPr>
              <p:nvPr/>
            </p:nvSpPr>
            <p:spPr bwMode="auto">
              <a:xfrm>
                <a:off x="768" y="2784"/>
                <a:ext cx="67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b="1">
                    <a:latin typeface="Arial" charset="0"/>
                  </a:rPr>
                  <a:t>WEB</a:t>
                </a:r>
              </a:p>
            </p:txBody>
          </p:sp>
          <p:pic>
            <p:nvPicPr>
              <p:cNvPr id="243737" name="Picture 25" descr="MPj0403149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8" y="2640"/>
                <a:ext cx="521" cy="349"/>
              </a:xfrm>
              <a:prstGeom prst="rect">
                <a:avLst/>
              </a:prstGeom>
              <a:noFill/>
            </p:spPr>
          </p:pic>
          <p:pic>
            <p:nvPicPr>
              <p:cNvPr id="243738" name="Picture 26" descr="MPj0403149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64" y="1776"/>
                <a:ext cx="521" cy="349"/>
              </a:xfrm>
              <a:prstGeom prst="rect">
                <a:avLst/>
              </a:prstGeom>
              <a:noFill/>
            </p:spPr>
          </p:pic>
          <p:pic>
            <p:nvPicPr>
              <p:cNvPr id="243739" name="Picture 27" descr="MPj0403149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8" y="1344"/>
                <a:ext cx="521" cy="349"/>
              </a:xfrm>
              <a:prstGeom prst="rect">
                <a:avLst/>
              </a:prstGeom>
              <a:noFill/>
            </p:spPr>
          </p:pic>
          <p:pic>
            <p:nvPicPr>
              <p:cNvPr id="243740" name="Picture 28" descr="MPj0403149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40" y="624"/>
                <a:ext cx="521" cy="349"/>
              </a:xfrm>
              <a:prstGeom prst="rect">
                <a:avLst/>
              </a:prstGeom>
              <a:noFill/>
            </p:spPr>
          </p:pic>
          <p:pic>
            <p:nvPicPr>
              <p:cNvPr id="243741" name="Picture 29" descr="MPj0403149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2736"/>
                <a:ext cx="521" cy="349"/>
              </a:xfrm>
              <a:prstGeom prst="rect">
                <a:avLst/>
              </a:prstGeom>
              <a:noFill/>
            </p:spPr>
          </p:pic>
          <p:pic>
            <p:nvPicPr>
              <p:cNvPr id="243742" name="Picture 30" descr="MPj0403149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12" y="672"/>
                <a:ext cx="521" cy="349"/>
              </a:xfrm>
              <a:prstGeom prst="rect">
                <a:avLst/>
              </a:prstGeom>
              <a:noFill/>
            </p:spPr>
          </p:pic>
        </p:grpSp>
        <p:sp>
          <p:nvSpPr>
            <p:cNvPr id="243743" name="Text Box 31"/>
            <p:cNvSpPr txBox="1">
              <a:spLocks noChangeArrowheads="1"/>
            </p:cNvSpPr>
            <p:nvPr/>
          </p:nvSpPr>
          <p:spPr bwMode="auto">
            <a:xfrm rot="2130394">
              <a:off x="2489" y="2628"/>
              <a:ext cx="141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b="1">
                  <a:solidFill>
                    <a:srgbClr val="3333CC"/>
                  </a:solidFill>
                  <a:latin typeface="Times New Roman" pitchFamily="18" charset="0"/>
                </a:rPr>
                <a:t>Representing</a:t>
              </a:r>
            </a:p>
          </p:txBody>
        </p:sp>
        <p:sp>
          <p:nvSpPr>
            <p:cNvPr id="243744" name="Text Box 32"/>
            <p:cNvSpPr txBox="1">
              <a:spLocks noChangeArrowheads="1"/>
            </p:cNvSpPr>
            <p:nvPr/>
          </p:nvSpPr>
          <p:spPr bwMode="auto">
            <a:xfrm rot="2130394">
              <a:off x="2824" y="2197"/>
              <a:ext cx="121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b="1">
                  <a:solidFill>
                    <a:srgbClr val="3333CC"/>
                  </a:solidFill>
                  <a:latin typeface="Times New Roman" pitchFamily="18" charset="0"/>
                </a:rPr>
                <a:t>Modeling</a:t>
              </a:r>
            </a:p>
          </p:txBody>
        </p:sp>
        <p:sp>
          <p:nvSpPr>
            <p:cNvPr id="243745" name="AutoShape 33"/>
            <p:cNvSpPr>
              <a:spLocks noChangeArrowheads="1"/>
            </p:cNvSpPr>
            <p:nvPr/>
          </p:nvSpPr>
          <p:spPr bwMode="auto">
            <a:xfrm rot="2130394">
              <a:off x="2592" y="2400"/>
              <a:ext cx="1295" cy="229"/>
            </a:xfrm>
            <a:prstGeom prst="rightArrow">
              <a:avLst>
                <a:gd name="adj1" fmla="val 55000"/>
                <a:gd name="adj2" fmla="val 153157"/>
              </a:avLst>
            </a:prstGeom>
            <a:solidFill>
              <a:srgbClr val="FF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3746" name="Text Box 34"/>
            <p:cNvSpPr txBox="1">
              <a:spLocks noChangeArrowheads="1"/>
            </p:cNvSpPr>
            <p:nvPr/>
          </p:nvSpPr>
          <p:spPr bwMode="auto">
            <a:xfrm>
              <a:off x="642" y="3122"/>
              <a:ext cx="1536" cy="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333300"/>
                  </a:solidFill>
                  <a:latin typeface="Arial" charset="0"/>
                  <a:ea typeface="HGPｺﾞｼｯｸE" pitchFamily="50" charset="-128"/>
                </a:rPr>
                <a:t>Entities,people,machines &amp; their interactios</a:t>
              </a:r>
            </a:p>
          </p:txBody>
        </p: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3600" y="2544"/>
              <a:ext cx="1872" cy="1585"/>
              <a:chOff x="2976" y="1728"/>
              <a:chExt cx="2160" cy="1969"/>
            </a:xfrm>
          </p:grpSpPr>
          <p:grpSp>
            <p:nvGrpSpPr>
              <p:cNvPr id="5" name="Group 36"/>
              <p:cNvGrpSpPr>
                <a:grpSpLocks/>
              </p:cNvGrpSpPr>
              <p:nvPr/>
            </p:nvGrpSpPr>
            <p:grpSpPr bwMode="auto">
              <a:xfrm>
                <a:off x="3168" y="1920"/>
                <a:ext cx="1776" cy="1584"/>
                <a:chOff x="2784" y="1920"/>
                <a:chExt cx="1776" cy="1392"/>
              </a:xfrm>
            </p:grpSpPr>
            <p:sp>
              <p:nvSpPr>
                <p:cNvPr id="243749" name="Oval 37"/>
                <p:cNvSpPr>
                  <a:spLocks noChangeArrowheads="1"/>
                </p:cNvSpPr>
                <p:nvPr/>
              </p:nvSpPr>
              <p:spPr bwMode="auto">
                <a:xfrm>
                  <a:off x="3072" y="2160"/>
                  <a:ext cx="192" cy="144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750" name="Oval 38"/>
                <p:cNvSpPr>
                  <a:spLocks noChangeArrowheads="1"/>
                </p:cNvSpPr>
                <p:nvPr/>
              </p:nvSpPr>
              <p:spPr bwMode="auto">
                <a:xfrm>
                  <a:off x="3216" y="2976"/>
                  <a:ext cx="192" cy="144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751" name="Oval 39"/>
                <p:cNvSpPr>
                  <a:spLocks noChangeArrowheads="1"/>
                </p:cNvSpPr>
                <p:nvPr/>
              </p:nvSpPr>
              <p:spPr bwMode="auto">
                <a:xfrm>
                  <a:off x="4320" y="2208"/>
                  <a:ext cx="192" cy="144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752" name="Oval 40"/>
                <p:cNvSpPr>
                  <a:spLocks noChangeArrowheads="1"/>
                </p:cNvSpPr>
                <p:nvPr/>
              </p:nvSpPr>
              <p:spPr bwMode="auto">
                <a:xfrm>
                  <a:off x="4080" y="2640"/>
                  <a:ext cx="192" cy="144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753" name="Oval 41"/>
                <p:cNvSpPr>
                  <a:spLocks noChangeArrowheads="1"/>
                </p:cNvSpPr>
                <p:nvPr/>
              </p:nvSpPr>
              <p:spPr bwMode="auto">
                <a:xfrm>
                  <a:off x="3648" y="2832"/>
                  <a:ext cx="192" cy="144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754" name="Oval 42"/>
                <p:cNvSpPr>
                  <a:spLocks noChangeArrowheads="1"/>
                </p:cNvSpPr>
                <p:nvPr/>
              </p:nvSpPr>
              <p:spPr bwMode="auto">
                <a:xfrm>
                  <a:off x="3648" y="3168"/>
                  <a:ext cx="192" cy="144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755" name="Oval 43"/>
                <p:cNvSpPr>
                  <a:spLocks noChangeArrowheads="1"/>
                </p:cNvSpPr>
                <p:nvPr/>
              </p:nvSpPr>
              <p:spPr bwMode="auto">
                <a:xfrm>
                  <a:off x="3792" y="2256"/>
                  <a:ext cx="192" cy="144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756" name="Oval 44"/>
                <p:cNvSpPr>
                  <a:spLocks noChangeArrowheads="1"/>
                </p:cNvSpPr>
                <p:nvPr/>
              </p:nvSpPr>
              <p:spPr bwMode="auto">
                <a:xfrm>
                  <a:off x="3024" y="2640"/>
                  <a:ext cx="192" cy="144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757" name="Oval 45"/>
                <p:cNvSpPr>
                  <a:spLocks noChangeArrowheads="1"/>
                </p:cNvSpPr>
                <p:nvPr/>
              </p:nvSpPr>
              <p:spPr bwMode="auto">
                <a:xfrm>
                  <a:off x="3552" y="2592"/>
                  <a:ext cx="192" cy="144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758" name="Oval 46"/>
                <p:cNvSpPr>
                  <a:spLocks noChangeArrowheads="1"/>
                </p:cNvSpPr>
                <p:nvPr/>
              </p:nvSpPr>
              <p:spPr bwMode="auto">
                <a:xfrm>
                  <a:off x="3648" y="1920"/>
                  <a:ext cx="192" cy="144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759" name="Oval 47"/>
                <p:cNvSpPr>
                  <a:spLocks noChangeArrowheads="1"/>
                </p:cNvSpPr>
                <p:nvPr/>
              </p:nvSpPr>
              <p:spPr bwMode="auto">
                <a:xfrm>
                  <a:off x="3408" y="2304"/>
                  <a:ext cx="192" cy="144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760" name="Oval 48"/>
                <p:cNvSpPr>
                  <a:spLocks noChangeArrowheads="1"/>
                </p:cNvSpPr>
                <p:nvPr/>
              </p:nvSpPr>
              <p:spPr bwMode="auto">
                <a:xfrm>
                  <a:off x="2784" y="2400"/>
                  <a:ext cx="192" cy="144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761" name="Oval 49"/>
                <p:cNvSpPr>
                  <a:spLocks noChangeArrowheads="1"/>
                </p:cNvSpPr>
                <p:nvPr/>
              </p:nvSpPr>
              <p:spPr bwMode="auto">
                <a:xfrm>
                  <a:off x="4032" y="3024"/>
                  <a:ext cx="192" cy="144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76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928" y="2256"/>
                  <a:ext cx="144" cy="96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63" name="Line 51"/>
                <p:cNvSpPr>
                  <a:spLocks noChangeShapeType="1"/>
                </p:cNvSpPr>
                <p:nvPr/>
              </p:nvSpPr>
              <p:spPr bwMode="auto">
                <a:xfrm>
                  <a:off x="2928" y="254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6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3312" y="2016"/>
                  <a:ext cx="288" cy="144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65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3984" y="230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66" name="Line 54"/>
                <p:cNvSpPr>
                  <a:spLocks noChangeShapeType="1"/>
                </p:cNvSpPr>
                <p:nvPr/>
              </p:nvSpPr>
              <p:spPr bwMode="auto">
                <a:xfrm>
                  <a:off x="3888" y="2064"/>
                  <a:ext cx="384" cy="144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67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696" y="2400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6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3456" y="2928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69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72" y="2400"/>
                  <a:ext cx="96" cy="24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70" name="Line 58"/>
                <p:cNvSpPr>
                  <a:spLocks noChangeShapeType="1"/>
                </p:cNvSpPr>
                <p:nvPr/>
              </p:nvSpPr>
              <p:spPr bwMode="auto">
                <a:xfrm>
                  <a:off x="3408" y="3120"/>
                  <a:ext cx="24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71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888" y="2736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7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888" y="3120"/>
                  <a:ext cx="144" cy="96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73" name="Line 61"/>
                <p:cNvSpPr>
                  <a:spLocks noChangeShapeType="1"/>
                </p:cNvSpPr>
                <p:nvPr/>
              </p:nvSpPr>
              <p:spPr bwMode="auto">
                <a:xfrm>
                  <a:off x="3792" y="2064"/>
                  <a:ext cx="48" cy="192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7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52" y="211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75" name="Line 63"/>
                <p:cNvSpPr>
                  <a:spLocks noChangeShapeType="1"/>
                </p:cNvSpPr>
                <p:nvPr/>
              </p:nvSpPr>
              <p:spPr bwMode="auto">
                <a:xfrm flipH="1" flipV="1">
                  <a:off x="3120" y="27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76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312" y="2688"/>
                  <a:ext cx="240" cy="28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77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3024" y="2400"/>
                  <a:ext cx="336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78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3936" y="2400"/>
                  <a:ext cx="192" cy="192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79" name="Line 67"/>
                <p:cNvSpPr>
                  <a:spLocks noChangeShapeType="1"/>
                </p:cNvSpPr>
                <p:nvPr/>
              </p:nvSpPr>
              <p:spPr bwMode="auto">
                <a:xfrm>
                  <a:off x="4176" y="283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80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3216" y="2448"/>
                  <a:ext cx="192" cy="192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81" name="Line 69"/>
                <p:cNvSpPr>
                  <a:spLocks noChangeShapeType="1"/>
                </p:cNvSpPr>
                <p:nvPr/>
              </p:nvSpPr>
              <p:spPr bwMode="auto">
                <a:xfrm>
                  <a:off x="3744" y="297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82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3504" y="2448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83" name="Oval 71"/>
                <p:cNvSpPr>
                  <a:spLocks noChangeArrowheads="1"/>
                </p:cNvSpPr>
                <p:nvPr/>
              </p:nvSpPr>
              <p:spPr bwMode="auto">
                <a:xfrm>
                  <a:off x="4368" y="2736"/>
                  <a:ext cx="192" cy="144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784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4464" y="235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785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4224" y="2880"/>
                  <a:ext cx="192" cy="192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43786" name="Freeform 74"/>
              <p:cNvSpPr>
                <a:spLocks/>
              </p:cNvSpPr>
              <p:nvPr/>
            </p:nvSpPr>
            <p:spPr bwMode="auto">
              <a:xfrm>
                <a:off x="2976" y="1728"/>
                <a:ext cx="2160" cy="1969"/>
              </a:xfrm>
              <a:custGeom>
                <a:avLst/>
                <a:gdLst/>
                <a:ahLst/>
                <a:cxnLst>
                  <a:cxn ang="0">
                    <a:pos x="121" y="618"/>
                  </a:cxn>
                  <a:cxn ang="0">
                    <a:pos x="330" y="398"/>
                  </a:cxn>
                  <a:cxn ang="0">
                    <a:pos x="477" y="304"/>
                  </a:cxn>
                  <a:cxn ang="0">
                    <a:pos x="592" y="220"/>
                  </a:cxn>
                  <a:cxn ang="0">
                    <a:pos x="697" y="157"/>
                  </a:cxn>
                  <a:cxn ang="0">
                    <a:pos x="802" y="94"/>
                  </a:cxn>
                  <a:cxn ang="0">
                    <a:pos x="886" y="42"/>
                  </a:cxn>
                  <a:cxn ang="0">
                    <a:pos x="1043" y="0"/>
                  </a:cxn>
                  <a:cxn ang="0">
                    <a:pos x="1524" y="42"/>
                  </a:cxn>
                  <a:cxn ang="0">
                    <a:pos x="1681" y="73"/>
                  </a:cxn>
                  <a:cxn ang="0">
                    <a:pos x="1744" y="94"/>
                  </a:cxn>
                  <a:cxn ang="0">
                    <a:pos x="1797" y="105"/>
                  </a:cxn>
                  <a:cxn ang="0">
                    <a:pos x="1860" y="126"/>
                  </a:cxn>
                  <a:cxn ang="0">
                    <a:pos x="1891" y="136"/>
                  </a:cxn>
                  <a:cxn ang="0">
                    <a:pos x="1985" y="241"/>
                  </a:cxn>
                  <a:cxn ang="0">
                    <a:pos x="2058" y="304"/>
                  </a:cxn>
                  <a:cxn ang="0">
                    <a:pos x="2121" y="387"/>
                  </a:cxn>
                  <a:cxn ang="0">
                    <a:pos x="2257" y="618"/>
                  </a:cxn>
                  <a:cxn ang="0">
                    <a:pos x="2320" y="796"/>
                  </a:cxn>
                  <a:cxn ang="0">
                    <a:pos x="2299" y="1016"/>
                  </a:cxn>
                  <a:cxn ang="0">
                    <a:pos x="2237" y="1225"/>
                  </a:cxn>
                  <a:cxn ang="0">
                    <a:pos x="2163" y="1382"/>
                  </a:cxn>
                  <a:cxn ang="0">
                    <a:pos x="2090" y="1487"/>
                  </a:cxn>
                  <a:cxn ang="0">
                    <a:pos x="2027" y="1571"/>
                  </a:cxn>
                  <a:cxn ang="0">
                    <a:pos x="2006" y="1602"/>
                  </a:cxn>
                  <a:cxn ang="0">
                    <a:pos x="1975" y="1623"/>
                  </a:cxn>
                  <a:cxn ang="0">
                    <a:pos x="1964" y="1655"/>
                  </a:cxn>
                  <a:cxn ang="0">
                    <a:pos x="1839" y="1833"/>
                  </a:cxn>
                  <a:cxn ang="0">
                    <a:pos x="1493" y="1969"/>
                  </a:cxn>
                  <a:cxn ang="0">
                    <a:pos x="990" y="1864"/>
                  </a:cxn>
                  <a:cxn ang="0">
                    <a:pos x="812" y="1770"/>
                  </a:cxn>
                  <a:cxn ang="0">
                    <a:pos x="624" y="1644"/>
                  </a:cxn>
                  <a:cxn ang="0">
                    <a:pos x="498" y="1550"/>
                  </a:cxn>
                  <a:cxn ang="0">
                    <a:pos x="404" y="1477"/>
                  </a:cxn>
                  <a:cxn ang="0">
                    <a:pos x="341" y="1424"/>
                  </a:cxn>
                  <a:cxn ang="0">
                    <a:pos x="289" y="1382"/>
                  </a:cxn>
                  <a:cxn ang="0">
                    <a:pos x="226" y="1278"/>
                  </a:cxn>
                  <a:cxn ang="0">
                    <a:pos x="184" y="1215"/>
                  </a:cxn>
                  <a:cxn ang="0">
                    <a:pos x="100" y="911"/>
                  </a:cxn>
                  <a:cxn ang="0">
                    <a:pos x="121" y="618"/>
                  </a:cxn>
                </a:cxnLst>
                <a:rect l="0" t="0" r="r" b="b"/>
                <a:pathLst>
                  <a:path w="2320" h="1969">
                    <a:moveTo>
                      <a:pt x="121" y="618"/>
                    </a:moveTo>
                    <a:cubicBezTo>
                      <a:pt x="205" y="561"/>
                      <a:pt x="251" y="461"/>
                      <a:pt x="330" y="398"/>
                    </a:cubicBezTo>
                    <a:cubicBezTo>
                      <a:pt x="382" y="357"/>
                      <a:pt x="421" y="338"/>
                      <a:pt x="477" y="304"/>
                    </a:cubicBezTo>
                    <a:cubicBezTo>
                      <a:pt x="518" y="280"/>
                      <a:pt x="553" y="248"/>
                      <a:pt x="592" y="220"/>
                    </a:cubicBezTo>
                    <a:cubicBezTo>
                      <a:pt x="625" y="196"/>
                      <a:pt x="663" y="180"/>
                      <a:pt x="697" y="157"/>
                    </a:cubicBezTo>
                    <a:cubicBezTo>
                      <a:pt x="731" y="134"/>
                      <a:pt x="769" y="118"/>
                      <a:pt x="802" y="94"/>
                    </a:cubicBezTo>
                    <a:cubicBezTo>
                      <a:pt x="884" y="35"/>
                      <a:pt x="803" y="62"/>
                      <a:pt x="886" y="42"/>
                    </a:cubicBezTo>
                    <a:cubicBezTo>
                      <a:pt x="938" y="7"/>
                      <a:pt x="979" y="8"/>
                      <a:pt x="1043" y="0"/>
                    </a:cubicBezTo>
                    <a:cubicBezTo>
                      <a:pt x="1086" y="3"/>
                      <a:pt x="1393" y="23"/>
                      <a:pt x="1524" y="42"/>
                    </a:cubicBezTo>
                    <a:cubicBezTo>
                      <a:pt x="1578" y="50"/>
                      <a:pt x="1626" y="65"/>
                      <a:pt x="1681" y="73"/>
                    </a:cubicBezTo>
                    <a:cubicBezTo>
                      <a:pt x="1702" y="80"/>
                      <a:pt x="1722" y="90"/>
                      <a:pt x="1744" y="94"/>
                    </a:cubicBezTo>
                    <a:cubicBezTo>
                      <a:pt x="1762" y="98"/>
                      <a:pt x="1780" y="100"/>
                      <a:pt x="1797" y="105"/>
                    </a:cubicBezTo>
                    <a:cubicBezTo>
                      <a:pt x="1818" y="111"/>
                      <a:pt x="1839" y="119"/>
                      <a:pt x="1860" y="126"/>
                    </a:cubicBezTo>
                    <a:cubicBezTo>
                      <a:pt x="1870" y="129"/>
                      <a:pt x="1891" y="136"/>
                      <a:pt x="1891" y="136"/>
                    </a:cubicBezTo>
                    <a:cubicBezTo>
                      <a:pt x="1950" y="176"/>
                      <a:pt x="1942" y="192"/>
                      <a:pt x="1985" y="241"/>
                    </a:cubicBezTo>
                    <a:cubicBezTo>
                      <a:pt x="2045" y="309"/>
                      <a:pt x="2010" y="235"/>
                      <a:pt x="2058" y="304"/>
                    </a:cubicBezTo>
                    <a:cubicBezTo>
                      <a:pt x="2126" y="401"/>
                      <a:pt x="2020" y="288"/>
                      <a:pt x="2121" y="387"/>
                    </a:cubicBezTo>
                    <a:cubicBezTo>
                      <a:pt x="2150" y="473"/>
                      <a:pt x="2201" y="547"/>
                      <a:pt x="2257" y="618"/>
                    </a:cubicBezTo>
                    <a:cubicBezTo>
                      <a:pt x="2278" y="678"/>
                      <a:pt x="2300" y="735"/>
                      <a:pt x="2320" y="796"/>
                    </a:cubicBezTo>
                    <a:cubicBezTo>
                      <a:pt x="2318" y="816"/>
                      <a:pt x="2304" y="991"/>
                      <a:pt x="2299" y="1016"/>
                    </a:cubicBezTo>
                    <a:cubicBezTo>
                      <a:pt x="2286" y="1086"/>
                      <a:pt x="2255" y="1156"/>
                      <a:pt x="2237" y="1225"/>
                    </a:cubicBezTo>
                    <a:cubicBezTo>
                      <a:pt x="2221" y="1285"/>
                      <a:pt x="2217" y="1346"/>
                      <a:pt x="2163" y="1382"/>
                    </a:cubicBezTo>
                    <a:cubicBezTo>
                      <a:pt x="2134" y="1441"/>
                      <a:pt x="2145" y="1446"/>
                      <a:pt x="2090" y="1487"/>
                    </a:cubicBezTo>
                    <a:cubicBezTo>
                      <a:pt x="2076" y="1528"/>
                      <a:pt x="2063" y="1546"/>
                      <a:pt x="2027" y="1571"/>
                    </a:cubicBezTo>
                    <a:cubicBezTo>
                      <a:pt x="2020" y="1581"/>
                      <a:pt x="2015" y="1593"/>
                      <a:pt x="2006" y="1602"/>
                    </a:cubicBezTo>
                    <a:cubicBezTo>
                      <a:pt x="1997" y="1611"/>
                      <a:pt x="1983" y="1613"/>
                      <a:pt x="1975" y="1623"/>
                    </a:cubicBezTo>
                    <a:cubicBezTo>
                      <a:pt x="1968" y="1632"/>
                      <a:pt x="1970" y="1645"/>
                      <a:pt x="1964" y="1655"/>
                    </a:cubicBezTo>
                    <a:cubicBezTo>
                      <a:pt x="1943" y="1690"/>
                      <a:pt x="1871" y="1808"/>
                      <a:pt x="1839" y="1833"/>
                    </a:cubicBezTo>
                    <a:cubicBezTo>
                      <a:pt x="1738" y="1913"/>
                      <a:pt x="1611" y="1927"/>
                      <a:pt x="1493" y="1969"/>
                    </a:cubicBezTo>
                    <a:cubicBezTo>
                      <a:pt x="1326" y="1952"/>
                      <a:pt x="1148" y="1924"/>
                      <a:pt x="990" y="1864"/>
                    </a:cubicBezTo>
                    <a:cubicBezTo>
                      <a:pt x="925" y="1839"/>
                      <a:pt x="879" y="1791"/>
                      <a:pt x="812" y="1770"/>
                    </a:cubicBezTo>
                    <a:cubicBezTo>
                      <a:pt x="759" y="1734"/>
                      <a:pt x="670" y="1688"/>
                      <a:pt x="624" y="1644"/>
                    </a:cubicBezTo>
                    <a:cubicBezTo>
                      <a:pt x="588" y="1609"/>
                      <a:pt x="546" y="1565"/>
                      <a:pt x="498" y="1550"/>
                    </a:cubicBezTo>
                    <a:cubicBezTo>
                      <a:pt x="427" y="1479"/>
                      <a:pt x="463" y="1496"/>
                      <a:pt x="404" y="1477"/>
                    </a:cubicBezTo>
                    <a:cubicBezTo>
                      <a:pt x="385" y="1458"/>
                      <a:pt x="360" y="1443"/>
                      <a:pt x="341" y="1424"/>
                    </a:cubicBezTo>
                    <a:cubicBezTo>
                      <a:pt x="294" y="1377"/>
                      <a:pt x="349" y="1403"/>
                      <a:pt x="289" y="1382"/>
                    </a:cubicBezTo>
                    <a:cubicBezTo>
                      <a:pt x="265" y="1347"/>
                      <a:pt x="251" y="1313"/>
                      <a:pt x="226" y="1278"/>
                    </a:cubicBezTo>
                    <a:cubicBezTo>
                      <a:pt x="212" y="1257"/>
                      <a:pt x="184" y="1215"/>
                      <a:pt x="184" y="1215"/>
                    </a:cubicBezTo>
                    <a:cubicBezTo>
                      <a:pt x="163" y="1112"/>
                      <a:pt x="118" y="1016"/>
                      <a:pt x="100" y="911"/>
                    </a:cubicBezTo>
                    <a:cubicBezTo>
                      <a:pt x="90" y="617"/>
                      <a:pt x="0" y="657"/>
                      <a:pt x="121" y="618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4000">
                <a:solidFill>
                  <a:schemeClr val="accent2"/>
                </a:solidFill>
              </a:rPr>
              <a:t>Concurrent Objects in Second Life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1066800"/>
          </a:xfrm>
        </p:spPr>
        <p:txBody>
          <a:bodyPr/>
          <a:lstStyle/>
          <a:p>
            <a:r>
              <a:rPr lang="en-US" altLang="ja-JP">
                <a:latin typeface="Calibri" pitchFamily="34" charset="0"/>
              </a:rPr>
              <a:t>Linden’s online Virtual World that millions people participate in!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2286000"/>
            <a:ext cx="3563938" cy="4125913"/>
            <a:chOff x="3360" y="1152"/>
            <a:chExt cx="2245" cy="2599"/>
          </a:xfrm>
        </p:grpSpPr>
        <p:pic>
          <p:nvPicPr>
            <p:cNvPr id="2355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2901" t="21014" r="41882" b="10771"/>
            <a:stretch>
              <a:fillRect/>
            </a:stretch>
          </p:blipFill>
          <p:spPr bwMode="auto">
            <a:xfrm>
              <a:off x="3360" y="1440"/>
              <a:ext cx="2245" cy="2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28" name="AutoShape 6"/>
            <p:cNvSpPr>
              <a:spLocks noChangeArrowheads="1"/>
            </p:cNvSpPr>
            <p:nvPr/>
          </p:nvSpPr>
          <p:spPr bwMode="auto">
            <a:xfrm>
              <a:off x="3360" y="1344"/>
              <a:ext cx="1368" cy="672"/>
            </a:xfrm>
            <a:prstGeom prst="wedgeRectCallout">
              <a:avLst>
                <a:gd name="adj1" fmla="val 4019"/>
                <a:gd name="adj2" fmla="val 153273"/>
              </a:avLst>
            </a:prstGeom>
            <a:solidFill>
              <a:schemeClr val="accent1"/>
            </a:solidFill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457200"/>
              <a:r>
                <a:rPr lang="en-US" altLang="ja-JP" sz="2000">
                  <a:latin typeface="Arial" charset="0"/>
                </a:rPr>
                <a:t>When a man gets</a:t>
              </a:r>
            </a:p>
            <a:p>
              <a:pPr defTabSz="457200"/>
              <a:r>
                <a:rPr lang="en-US" altLang="ja-JP" sz="2000">
                  <a:latin typeface="Arial" charset="0"/>
                </a:rPr>
                <a:t>In Ferris Wheel, it</a:t>
              </a:r>
            </a:p>
            <a:p>
              <a:pPr defTabSz="457200"/>
              <a:r>
                <a:rPr lang="en-US" altLang="ja-JP" sz="2000">
                  <a:latin typeface="Arial" charset="0"/>
                </a:rPr>
                <a:t>starts to rotate</a:t>
              </a:r>
              <a:r>
                <a:rPr lang="en-US" altLang="ja-JP" sz="2400">
                  <a:latin typeface="Arial" charset="0"/>
                </a:rPr>
                <a:t>.</a:t>
              </a:r>
            </a:p>
          </p:txBody>
        </p:sp>
        <p:sp>
          <p:nvSpPr>
            <p:cNvPr id="235529" name="AutoShape 8"/>
            <p:cNvSpPr>
              <a:spLocks noChangeArrowheads="1"/>
            </p:cNvSpPr>
            <p:nvPr/>
          </p:nvSpPr>
          <p:spPr bwMode="auto">
            <a:xfrm>
              <a:off x="4896" y="1152"/>
              <a:ext cx="685" cy="250"/>
            </a:xfrm>
            <a:prstGeom prst="wedgeRectCallout">
              <a:avLst>
                <a:gd name="adj1" fmla="val 4306"/>
                <a:gd name="adj2" fmla="val 318801"/>
              </a:avLst>
            </a:prstGeom>
            <a:solidFill>
              <a:schemeClr val="accent1"/>
            </a:solidFill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457200"/>
              <a:r>
                <a:rPr lang="en-US" altLang="ja-JP" sz="2000">
                  <a:latin typeface="Arial" charset="0"/>
                </a:rPr>
                <a:t>elevator</a:t>
              </a:r>
            </a:p>
          </p:txBody>
        </p:sp>
      </p:grp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4495800" y="2971800"/>
            <a:ext cx="43434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3200">
                <a:solidFill>
                  <a:schemeClr val="accent2"/>
                </a:solidFill>
              </a:rPr>
              <a:t>Objects and avatars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3200">
                <a:solidFill>
                  <a:schemeClr val="accent2"/>
                </a:solidFill>
              </a:rPr>
              <a:t>     are represented and  	    	programmed as</a:t>
            </a:r>
            <a:r>
              <a:rPr lang="en-US" altLang="ja-JP" sz="3200"/>
              <a:t>                         	   </a:t>
            </a:r>
            <a:r>
              <a:rPr lang="en-US" altLang="ja-JP" sz="3200" i="1">
                <a:solidFill>
                  <a:srgbClr val="FF0000"/>
                </a:solidFill>
              </a:rPr>
              <a:t>concurrent objects</a:t>
            </a:r>
            <a:r>
              <a:rPr lang="en-US" altLang="ja-JP" sz="4000" i="1">
                <a:solidFill>
                  <a:srgbClr val="FF0000"/>
                </a:solidFill>
              </a:rPr>
              <a:t>!!</a:t>
            </a:r>
            <a:endParaRPr lang="en-US" altLang="ja-JP" sz="40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 altLang="ja-JP"/>
          </a:p>
        </p:txBody>
      </p:sp>
      <p:sp>
        <p:nvSpPr>
          <p:cNvPr id="235533" name="Rectangle 5"/>
          <p:cNvSpPr>
            <a:spLocks noChangeArrowheads="1"/>
          </p:cNvSpPr>
          <p:nvPr/>
        </p:nvSpPr>
        <p:spPr bwMode="auto">
          <a:xfrm>
            <a:off x="4419600" y="5562600"/>
            <a:ext cx="4419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altLang="ja-JP" sz="1400" b="1">
                <a:latin typeface="Arial" charset="0"/>
              </a:rPr>
              <a:t>Image from “Programming Second Life with the Linden Scripting Language”   by Jeff Heaton (http://www.devx.com/opensource/Article/33905)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257676" cy="86836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altLang="ja-JP" sz="4000">
                <a:solidFill>
                  <a:schemeClr val="accent2"/>
                </a:solidFill>
              </a:rPr>
              <a:t>COs in Second Life</a:t>
            </a:r>
          </a:p>
        </p:txBody>
      </p:sp>
      <p:sp>
        <p:nvSpPr>
          <p:cNvPr id="237572" name="Rectangle 4"/>
          <p:cNvSpPr>
            <a:spLocks noGrp="1"/>
          </p:cNvSpPr>
          <p:nvPr>
            <p:ph type="body" idx="4294967295"/>
          </p:nvPr>
        </p:nvSpPr>
        <p:spPr>
          <a:xfrm>
            <a:off x="228600" y="1295400"/>
            <a:ext cx="8077200" cy="51816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165225" algn="l"/>
              </a:tabLst>
            </a:pPr>
            <a:r>
              <a:rPr lang="en-US" altLang="ja-JP" sz="2800">
                <a:latin typeface="Calibri" pitchFamily="34" charset="0"/>
              </a:rPr>
              <a:t>Jim Purbrick, Mark Lentczner, </a:t>
            </a:r>
          </a:p>
          <a:p>
            <a:pPr>
              <a:lnSpc>
                <a:spcPct val="90000"/>
              </a:lnSpc>
              <a:buFontTx/>
              <a:buNone/>
              <a:tabLst>
                <a:tab pos="1165225" algn="l"/>
              </a:tabLst>
            </a:pPr>
            <a:r>
              <a:rPr lang="en-US" altLang="ja-JP" sz="2800" i="1">
                <a:latin typeface="Calibri" pitchFamily="34" charset="0"/>
              </a:rPr>
              <a:t>    </a:t>
            </a:r>
            <a:r>
              <a:rPr lang="en-US" altLang="ja-JP" sz="2800" i="1">
                <a:solidFill>
                  <a:srgbClr val="0099FF"/>
                </a:solidFill>
                <a:latin typeface="Calibri" pitchFamily="34" charset="0"/>
              </a:rPr>
              <a:t>“Second Life:  The World’s Biggest Programming Environment”</a:t>
            </a:r>
            <a:r>
              <a:rPr lang="en-US" altLang="ja-JP" sz="2800">
                <a:solidFill>
                  <a:srgbClr val="0099FF"/>
                </a:solidFill>
                <a:latin typeface="Calibri" pitchFamily="34" charset="0"/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  <a:tabLst>
                <a:tab pos="1165225" algn="l"/>
              </a:tabLst>
            </a:pPr>
            <a:r>
              <a:rPr lang="en-US" altLang="ja-JP" sz="2800">
                <a:latin typeface="Calibri" pitchFamily="34" charset="0"/>
              </a:rPr>
              <a:t>     Invited Talk at OOPSLA2007, said:</a:t>
            </a:r>
            <a:endParaRPr lang="en-US" altLang="ja-JP" sz="2800" i="1">
              <a:latin typeface="Calibri" pitchFamily="34" charset="0"/>
            </a:endParaRPr>
          </a:p>
          <a:p>
            <a:pPr lvl="1">
              <a:lnSpc>
                <a:spcPct val="90000"/>
              </a:lnSpc>
              <a:tabLst>
                <a:tab pos="1165225" algn="l"/>
              </a:tabLst>
            </a:pPr>
            <a:r>
              <a:rPr lang="en-US" altLang="ja-JP" sz="2400">
                <a:solidFill>
                  <a:schemeClr val="accent2"/>
                </a:solidFill>
                <a:latin typeface="Calibri" pitchFamily="34" charset="0"/>
              </a:rPr>
              <a:t>Objects and avatars cooperate and coordinate  	                                                 each other by exchanging messages.</a:t>
            </a:r>
          </a:p>
          <a:p>
            <a:pPr lvl="1">
              <a:lnSpc>
                <a:spcPct val="90000"/>
              </a:lnSpc>
              <a:tabLst>
                <a:tab pos="1165225" algn="l"/>
              </a:tabLst>
            </a:pPr>
            <a:r>
              <a:rPr lang="en-US" altLang="ja-JP" sz="2400">
                <a:solidFill>
                  <a:schemeClr val="accent2"/>
                </a:solidFill>
                <a:latin typeface="Calibri" pitchFamily="34" charset="0"/>
              </a:rPr>
              <a:t>each object or avatar is programmed to</a:t>
            </a:r>
          </a:p>
          <a:p>
            <a:pPr lvl="2">
              <a:lnSpc>
                <a:spcPct val="90000"/>
              </a:lnSpc>
              <a:tabLst>
                <a:tab pos="1165225" algn="l"/>
              </a:tabLst>
            </a:pPr>
            <a:r>
              <a:rPr lang="en-US" altLang="ja-JP" sz="2000" b="1">
                <a:solidFill>
                  <a:srgbClr val="FF0000"/>
                </a:solidFill>
                <a:latin typeface="Calibri" pitchFamily="34" charset="0"/>
              </a:rPr>
              <a:t>Have its own state,</a:t>
            </a:r>
          </a:p>
          <a:p>
            <a:pPr lvl="2">
              <a:lnSpc>
                <a:spcPct val="90000"/>
              </a:lnSpc>
              <a:tabLst>
                <a:tab pos="1165225" algn="l"/>
              </a:tabLst>
            </a:pPr>
            <a:r>
              <a:rPr lang="en-US" altLang="ja-JP" sz="2000" b="1">
                <a:solidFill>
                  <a:srgbClr val="FF0000"/>
                </a:solidFill>
                <a:latin typeface="Calibri" pitchFamily="34" charset="0"/>
              </a:rPr>
              <a:t>Have its own method to respond to an incoming message,</a:t>
            </a:r>
          </a:p>
          <a:p>
            <a:pPr lvl="2">
              <a:lnSpc>
                <a:spcPct val="90000"/>
              </a:lnSpc>
              <a:tabLst>
                <a:tab pos="1165225" algn="l"/>
              </a:tabLst>
            </a:pPr>
            <a:r>
              <a:rPr lang="en-US" altLang="ja-JP" sz="2000" b="1">
                <a:solidFill>
                  <a:srgbClr val="FF0000"/>
                </a:solidFill>
                <a:latin typeface="Calibri" pitchFamily="34" charset="0"/>
              </a:rPr>
              <a:t>Have different responses to different states, and</a:t>
            </a:r>
          </a:p>
          <a:p>
            <a:pPr lvl="2">
              <a:lnSpc>
                <a:spcPct val="90000"/>
              </a:lnSpc>
              <a:tabLst>
                <a:tab pos="1165225" algn="l"/>
              </a:tabLst>
            </a:pPr>
            <a:r>
              <a:rPr lang="en-US" altLang="ja-JP" sz="2000" b="1">
                <a:solidFill>
                  <a:srgbClr val="FF0000"/>
                </a:solidFill>
                <a:latin typeface="Calibri" pitchFamily="34" charset="0"/>
              </a:rPr>
              <a:t>Have its own thread.</a:t>
            </a:r>
            <a:endParaRPr lang="en-US" altLang="ja-JP" sz="200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tabLst>
                <a:tab pos="1165225" algn="l"/>
              </a:tabLst>
            </a:pPr>
            <a:r>
              <a:rPr lang="en-US" altLang="ja-JP" sz="2400">
                <a:solidFill>
                  <a:schemeClr val="accent2"/>
                </a:solidFill>
              </a:rPr>
              <a:t>About 2 millions of objects are programmed in Second Life and they are in action.</a:t>
            </a:r>
            <a:endParaRPr lang="en-US" altLang="ja-JP" sz="24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781800" y="3124200"/>
            <a:ext cx="2012950" cy="2209800"/>
            <a:chOff x="4464" y="1920"/>
            <a:chExt cx="1268" cy="1392"/>
          </a:xfrm>
        </p:grpSpPr>
        <p:sp>
          <p:nvSpPr>
            <p:cNvPr id="237579" name="AutoShape 11"/>
            <p:cNvSpPr>
              <a:spLocks/>
            </p:cNvSpPr>
            <p:nvPr/>
          </p:nvSpPr>
          <p:spPr bwMode="auto">
            <a:xfrm rot="10800000">
              <a:off x="4464" y="1920"/>
              <a:ext cx="240" cy="1392"/>
            </a:xfrm>
            <a:prstGeom prst="leftBrace">
              <a:avLst>
                <a:gd name="adj1" fmla="val 48333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7580" name="Text Box 12"/>
            <p:cNvSpPr txBox="1">
              <a:spLocks noChangeArrowheads="1"/>
            </p:cNvSpPr>
            <p:nvPr/>
          </p:nvSpPr>
          <p:spPr bwMode="auto">
            <a:xfrm>
              <a:off x="4692" y="2472"/>
              <a:ext cx="10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 err="1">
                  <a:solidFill>
                    <a:srgbClr val="0000FF"/>
                  </a:solidFill>
                </a:rPr>
                <a:t>COness</a:t>
              </a:r>
              <a:r>
                <a:rPr lang="en-US" altLang="ja-JP" sz="2800" dirty="0">
                  <a:solidFill>
                    <a:srgbClr val="0000FF"/>
                  </a:solidFill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7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7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7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7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7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7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75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75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57620" y="428604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0070C0"/>
                </a:solidFill>
              </a:rPr>
              <a:t>テレポート（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4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次元での移動）する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844" y="214290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Second Life Teleporting Demo</a:t>
            </a:r>
          </a:p>
        </p:txBody>
      </p:sp>
      <p:pic>
        <p:nvPicPr>
          <p:cNvPr id="4" name="teleport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928670"/>
            <a:ext cx="8358246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solidFill>
                  <a:srgbClr val="0070C0"/>
                </a:solidFill>
              </a:rPr>
              <a:t>Twitter</a:t>
            </a:r>
            <a:endParaRPr kumimoji="1" lang="ja-JP" alt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357290" y="428604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/>
              <a:t>Joichi</a:t>
            </a:r>
            <a:r>
              <a:rPr lang="en-US" altLang="ja-JP" sz="2800" dirty="0" smtClean="0"/>
              <a:t>  Ito (</a:t>
            </a:r>
            <a:r>
              <a:rPr lang="ja-JP" altLang="en-US" sz="2800" dirty="0" smtClean="0"/>
              <a:t>伊藤　穣一）</a:t>
            </a:r>
            <a:r>
              <a:rPr lang="en-US" altLang="ja-JP" sz="2800" dirty="0" smtClean="0"/>
              <a:t>talks about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T</a:t>
            </a:r>
            <a:r>
              <a:rPr kumimoji="1" lang="en-US" altLang="ja-JP" sz="2800" dirty="0" smtClean="0"/>
              <a:t>witter</a:t>
            </a:r>
            <a:r>
              <a:rPr kumimoji="1" lang="ja-JP" altLang="en-US" sz="2800" dirty="0" smtClean="0"/>
              <a:t>　</a:t>
            </a:r>
            <a:endParaRPr kumimoji="1" lang="ja-JP" altLang="en-US" sz="2800" dirty="0"/>
          </a:p>
        </p:txBody>
      </p:sp>
      <p:pic>
        <p:nvPicPr>
          <p:cNvPr id="3" name="twitter.jo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48" y="1071546"/>
            <a:ext cx="7500990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C3FE4"/>
                </a:solidFill>
              </a:rPr>
              <a:t>Twitter </a:t>
            </a:r>
            <a:r>
              <a:rPr lang="en-US" altLang="ja-JP" dirty="0" smtClean="0">
                <a:solidFill>
                  <a:srgbClr val="0C3FE4"/>
                </a:solidFill>
              </a:rPr>
              <a:t>System</a:t>
            </a:r>
            <a:endParaRPr kumimoji="1" lang="ja-JP" altLang="en-US" dirty="0">
              <a:solidFill>
                <a:srgbClr val="0C3FE4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2428868"/>
            <a:ext cx="8115328" cy="685792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altLang="ja-JP" sz="2800" dirty="0" smtClean="0"/>
              <a:t>Over 100 millions people are using it</a:t>
            </a:r>
            <a:endParaRPr kumimoji="1" lang="ja-JP" altLang="en-US" sz="2800" dirty="0"/>
          </a:p>
        </p:txBody>
      </p:sp>
      <p:sp>
        <p:nvSpPr>
          <p:cNvPr id="4" name="スマイル 3"/>
          <p:cNvSpPr/>
          <p:nvPr/>
        </p:nvSpPr>
        <p:spPr>
          <a:xfrm>
            <a:off x="928662" y="5715016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マイル 4"/>
          <p:cNvSpPr/>
          <p:nvPr/>
        </p:nvSpPr>
        <p:spPr>
          <a:xfrm>
            <a:off x="1928794" y="5500702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マイル 5"/>
          <p:cNvSpPr/>
          <p:nvPr/>
        </p:nvSpPr>
        <p:spPr>
          <a:xfrm>
            <a:off x="2714612" y="5857892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マイル 6"/>
          <p:cNvSpPr/>
          <p:nvPr/>
        </p:nvSpPr>
        <p:spPr>
          <a:xfrm>
            <a:off x="3714744" y="5715016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マイル 7"/>
          <p:cNvSpPr/>
          <p:nvPr/>
        </p:nvSpPr>
        <p:spPr>
          <a:xfrm>
            <a:off x="4429124" y="5929330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マイル 8"/>
          <p:cNvSpPr/>
          <p:nvPr/>
        </p:nvSpPr>
        <p:spPr>
          <a:xfrm>
            <a:off x="5286380" y="5572140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マイル 9"/>
          <p:cNvSpPr/>
          <p:nvPr/>
        </p:nvSpPr>
        <p:spPr>
          <a:xfrm>
            <a:off x="6143636" y="5929330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マイル 10"/>
          <p:cNvSpPr/>
          <p:nvPr/>
        </p:nvSpPr>
        <p:spPr>
          <a:xfrm>
            <a:off x="7000892" y="5572140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マイル 11"/>
          <p:cNvSpPr/>
          <p:nvPr/>
        </p:nvSpPr>
        <p:spPr>
          <a:xfrm>
            <a:off x="7929586" y="5929330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直方体 12"/>
          <p:cNvSpPr/>
          <p:nvPr/>
        </p:nvSpPr>
        <p:spPr>
          <a:xfrm>
            <a:off x="3071802" y="3500438"/>
            <a:ext cx="2714644" cy="1000132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Twitter </a:t>
            </a:r>
            <a:r>
              <a:rPr lang="en-US" altLang="ja-JP" sz="2400" b="1" dirty="0" smtClean="0"/>
              <a:t>System</a:t>
            </a:r>
            <a:endParaRPr kumimoji="1" lang="ja-JP" altLang="en-US" sz="2400" b="1" dirty="0"/>
          </a:p>
        </p:txBody>
      </p:sp>
      <p:cxnSp>
        <p:nvCxnSpPr>
          <p:cNvPr id="56" name="直線矢印コネクタ 55"/>
          <p:cNvCxnSpPr>
            <a:endCxn id="12" idx="0"/>
          </p:cNvCxnSpPr>
          <p:nvPr/>
        </p:nvCxnSpPr>
        <p:spPr>
          <a:xfrm>
            <a:off x="5715008" y="4000504"/>
            <a:ext cx="2464611" cy="19288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endCxn id="11" idx="1"/>
          </p:cNvCxnSpPr>
          <p:nvPr/>
        </p:nvCxnSpPr>
        <p:spPr>
          <a:xfrm>
            <a:off x="5572132" y="4286256"/>
            <a:ext cx="1501993" cy="13591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endCxn id="8" idx="0"/>
          </p:cNvCxnSpPr>
          <p:nvPr/>
        </p:nvCxnSpPr>
        <p:spPr>
          <a:xfrm rot="16200000" flipH="1">
            <a:off x="3804043" y="5054216"/>
            <a:ext cx="1428758" cy="3214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>
            <a:endCxn id="9" idx="0"/>
          </p:cNvCxnSpPr>
          <p:nvPr/>
        </p:nvCxnSpPr>
        <p:spPr>
          <a:xfrm rot="16200000" flipH="1">
            <a:off x="4661298" y="4697024"/>
            <a:ext cx="1071569" cy="6786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endCxn id="10" idx="0"/>
          </p:cNvCxnSpPr>
          <p:nvPr/>
        </p:nvCxnSpPr>
        <p:spPr>
          <a:xfrm rot="16200000" flipH="1">
            <a:off x="5089925" y="4625586"/>
            <a:ext cx="1500198" cy="11072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>
            <a:endCxn id="7" idx="0"/>
          </p:cNvCxnSpPr>
          <p:nvPr/>
        </p:nvCxnSpPr>
        <p:spPr>
          <a:xfrm rot="5400000">
            <a:off x="3411133" y="5054215"/>
            <a:ext cx="1214446" cy="1071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endCxn id="6" idx="0"/>
          </p:cNvCxnSpPr>
          <p:nvPr/>
        </p:nvCxnSpPr>
        <p:spPr>
          <a:xfrm rot="5400000">
            <a:off x="2625316" y="4839900"/>
            <a:ext cx="1357321" cy="6786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>
            <a:endCxn id="5" idx="7"/>
          </p:cNvCxnSpPr>
          <p:nvPr/>
        </p:nvCxnSpPr>
        <p:spPr>
          <a:xfrm rot="5400000">
            <a:off x="2105595" y="4536289"/>
            <a:ext cx="1287678" cy="7876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>
            <a:stCxn id="13" idx="2"/>
            <a:endCxn id="4" idx="7"/>
          </p:cNvCxnSpPr>
          <p:nvPr/>
        </p:nvCxnSpPr>
        <p:spPr>
          <a:xfrm rot="10800000" flipV="1">
            <a:off x="1355496" y="4125519"/>
            <a:ext cx="1716307" cy="16627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メモ 80"/>
          <p:cNvSpPr/>
          <p:nvPr/>
        </p:nvSpPr>
        <p:spPr>
          <a:xfrm>
            <a:off x="1071538" y="5357826"/>
            <a:ext cx="500066" cy="35719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2" name="メモ 81"/>
          <p:cNvSpPr/>
          <p:nvPr/>
        </p:nvSpPr>
        <p:spPr>
          <a:xfrm>
            <a:off x="2214546" y="5214950"/>
            <a:ext cx="500066" cy="35719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3" name="メモ 82"/>
          <p:cNvSpPr/>
          <p:nvPr/>
        </p:nvSpPr>
        <p:spPr>
          <a:xfrm>
            <a:off x="2786050" y="5500702"/>
            <a:ext cx="500066" cy="35719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4" name="メモ 83"/>
          <p:cNvSpPr/>
          <p:nvPr/>
        </p:nvSpPr>
        <p:spPr>
          <a:xfrm>
            <a:off x="3786182" y="5357826"/>
            <a:ext cx="500066" cy="35719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5" name="メモ 84"/>
          <p:cNvSpPr/>
          <p:nvPr/>
        </p:nvSpPr>
        <p:spPr>
          <a:xfrm>
            <a:off x="4500562" y="5572140"/>
            <a:ext cx="500066" cy="35719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6" name="メモ 85"/>
          <p:cNvSpPr/>
          <p:nvPr/>
        </p:nvSpPr>
        <p:spPr>
          <a:xfrm>
            <a:off x="5286380" y="5214950"/>
            <a:ext cx="500066" cy="35719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7" name="メモ 86"/>
          <p:cNvSpPr/>
          <p:nvPr/>
        </p:nvSpPr>
        <p:spPr>
          <a:xfrm>
            <a:off x="6072198" y="5572140"/>
            <a:ext cx="500066" cy="35719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8" name="メモ 87"/>
          <p:cNvSpPr/>
          <p:nvPr/>
        </p:nvSpPr>
        <p:spPr>
          <a:xfrm>
            <a:off x="6858016" y="5286388"/>
            <a:ext cx="500066" cy="35719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9" name="メモ 88"/>
          <p:cNvSpPr/>
          <p:nvPr/>
        </p:nvSpPr>
        <p:spPr>
          <a:xfrm>
            <a:off x="7858148" y="5572140"/>
            <a:ext cx="500066" cy="35719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1 -0.00301 0.00937 -0.00486 0.01371 -0.0081 C 0.01753 -0.0111 0.02482 -0.01804 0.02482 -0.01804 C 0.02951 -0.03122 0.0243 -0.01966 0.03715 -0.03284 C 0.04566 -0.04163 0.0526 -0.05319 0.0618 -0.06082 C 0.0651 -0.0636 0.06875 -0.06568 0.0717 -0.06915 C 0.075 -0.07285 0.07725 -0.07817 0.08038 -0.0821 C 0.09427 -0.09991 0.10868 -0.11702 0.12361 -0.13321 C 0.12899 -0.13899 0.13333 -0.14686 0.13836 -0.15287 C 0.14357 -0.15888 0.14479 -0.15726 0.15069 -0.16119 C 0.1585 -0.16628 0.16632 -0.1723 0.17413 -0.17761 C 0.1802 -0.18178 0.17586 -0.18108 0.18281 -0.18756 C 0.18697 -0.19149 0.19218 -0.19473 0.19635 -0.19889 C 0.20416 -0.20629 0.22656 -0.21392 0.23593 -0.21531 C 0.24444 -0.21786 0.25312 -0.22017 0.2618 -0.22202 C 0.27187 -0.22086 0.27934 -0.21901 0.28888 -0.21531 C 0.29045 -0.20768 0.2927 -0.19242 0.2927 -0.19242 C 0.29201 -0.17484 0.29253 -0.15518 0.28888 -0.13807 C 0.28715 -0.10523 0.28888 -0.07262 0.28767 -0.03955 C 0.28802 -0.02798 0.28888 -0.01642 0.28888 -0.00486 C 0.28888 0.04579 0.28941 0.04556 0.28645 0.02636 C 0.28333 -0.0229 0.28454 0.00324 0.28645 -0.08881 C 0.2868 -0.10407 0.28715 -0.12304 0.29027 -0.13807 C 0.29288 -0.15032 0.30156 -0.15958 0.30746 -0.16929 C 0.31875 -0.18825 0.32083 -0.2056 0.33958 -0.21369 C 0.35086 -0.2123 0.35989 -0.21022 0.37048 -0.2056 C 0.37708 -0.19658 0.37986 -0.20005 0.38645 -0.19242 C 0.396 -0.18131 0.39895 -0.17415 0.40625 -0.16281 C 0.40711 -0.16143 0.40885 -0.16096 0.40989 -0.15958 C 0.41215 -0.15657 0.41423 -0.1531 0.41614 -0.14963 C 0.42586 -0.13229 0.4302 -0.11055 0.43836 -0.09205 C 0.44132 -0.07609 0.44253 -0.06984 0.44947 -0.05759 C 0.45382 -0.04186 0.45972 -0.03215 0.46805 -0.01966 C 0.471 -0.01526 0.47343 -0.00856 0.47534 -0.00324 C 0.47586 -0.00162 0.47777 0.00139 0.47656 0.00162 C 0.47326 0.00254 0.46406 -0.00416 0.46059 -0.00648 C 0.45642 -0.01596 0.45 -0.02336 0.44583 -0.03284 C 0.44027 -0.04556 0.43697 -0.05874 0.4309 -0.07077 C 0.42864 -0.09112 0.42135 -0.10685 0.41614 -0.1265 C 0.41319 -0.13784 0.41007 -0.14917 0.40382 -0.15796 C 0.40295 -0.1642 0.40138 -0.176 0.40625 -0.18085 C 0.40833 -0.18293 0.41128 -0.18293 0.41371 -0.18409 C 0.43784 -0.18178 0.425 -0.1827 0.44079 -0.17438 C 0.44826 -0.16374 0.45885 -0.1568 0.46666 -0.14639 C 0.47899 -0.12997 0.49184 -0.11957 0.50625 -0.10685 C 0.51458 -0.09945 0.52135 -0.08927 0.52968 -0.0821 C 0.54357 -0.07008 0.5592 -0.06013 0.57291 -0.04764 C 0.57777 -0.04325 0.58177 -0.03747 0.58645 -0.03284 C 0.5934 -0.0259 0.60173 -0.02336 0.60868 -0.01642 C 0.62378 -0.00139 0.61545 -0.00509 0.62604 -0.00162 C 0.63107 0.00509 0.6342 0.01133 0.64079 0.0148 C 0.64357 0.01642 0.64739 0.01526 0.64947 0.01804 C 0.65121 0.02035 0.64444 0.01688 0.64201 0.01642 C 0.62847 0.0074 0.60972 -0.01434 0.59878 -0.02798 C 0.5901 -0.03885 0.58385 -0.04995 0.57413 -0.05921 C 0.56944 -0.07516 0.57309 -0.06568 0.55816 -0.08557 C 0.55243 -0.0932 0.54878 -0.10107 0.54079 -0.10361 C 0.52361 -0.1265 0.50659 -0.14871 0.48767 -0.16929 C 0.4835 -0.17368 0.48142 -0.18085 0.47777 -0.18571 C 0.46822 -0.19843 0.47534 -0.1871 0.46666 -0.19727 C 0.46111 -0.20375 0.45711 -0.21184 0.45191 -0.21878 C 0.45434 -0.22849 0.45937 -0.22479 0.46666 -0.22364 C 0.475 -0.22017 0.48316 -0.21716 0.49149 -0.21369 C 0.50069 -0.20144 0.51215 -0.19727 0.52222 -0.18409 C 0.52847 -0.176 0.53107 -0.17091 0.53836 -0.16443 C 0.54652 -0.14986 0.55816 -0.14038 0.56805 -0.12835 C 0.57465 -0.12026 0.58107 -0.11193 0.58767 -0.10361 C 0.59375 -0.09575 0.60295 -0.09066 0.60989 -0.08395 C 0.62204 -0.07239 0.63437 -0.06314 0.64704 -0.0525 C 0.65451 -0.04625 0.6618 -0.04047 0.66927 -0.03446 C 0.67638 -0.02868 0.68229 -0.01827 0.69027 -0.0148 C 0.69965 -0.00463 0.7092 0.00486 0.71857 0.0148 C 0.71979 0.01873 0.72066 0.02266 0.72222 0.02636 C 0.72326 0.02891 0.72708 0.03122 0.72847 0.03284 C 0.73263 0.03746 0.73576 0.04417 0.73958 0.04926 C 0.74166 0.05805 0.74375 0.0562 0.74201 0.06591 C 0.74114 0.0636 0.74079 0.06105 0.73958 0.0592 C 0.73871 0.05758 0.7368 0.05758 0.73593 0.05597 C 0.73507 0.05412 0.73576 0.05111 0.73472 0.04926 C 0.73125 0.04232 0.72309 0.03168 0.71736 0.02798 C 0.68628 -0.01943 0.64409 -0.05597 0.60503 -0.09043 C 0.60191 -0.0932 0.59947 -0.0976 0.59635 -0.10037 C 0.58697 -0.1087 0.57621 -0.11402 0.56666 -0.12165 C 0.55833 -0.12835 0.55138 -0.13922 0.54322 -0.14639 C 0.53854 -0.15056 0.53368 -0.15472 0.52847 -0.15796 C 0.52604 -0.15958 0.52326 -0.16073 0.521 -0.16281 C 0.51458 -0.16836 0.50954 -0.17692 0.5026 -0.18085 C 0.49965 -0.18247 0.4967 -0.18363 0.49392 -0.18571 C 0.48663 -0.1908 0.48194 -0.20005 0.47534 -0.2056 C 0.46875 -0.21115 0.45798 -0.21577 0.45069 -0.21878 C 0.43368 -0.23636 0.41302 -0.23798 0.3927 -0.24329 C 0.3809 -0.24075 0.37343 -0.23867 0.36302 -0.23196 C 0.3559 -0.22179 0.36788 -0.23936 0.35555 -0.21878 C 0.35069 -0.21092 0.34531 -0.20398 0.34079 -0.19565 C 0.33802 -0.18432 0.33975 -0.19242 0.33715 -0.17091 C 0.33663 -0.16651 0.33472 -0.15796 0.33472 -0.15796 C 0.33507 -0.13714 0.33524 -0.1161 0.33593 -0.09528 C 0.33663 -0.07447 0.3427 -0.05342 0.34444 -0.03284 C 0.34739 0.00277 0.346 -0.01203 0.34826 0.01156 C 0.34826 0.01156 0.34757 -0.02475 0.34704 -0.04279 C 0.34687 -0.04926 0.34635 -0.05597 0.34583 -0.06244 C 0.34218 -0.10199 0.33576 -0.14038 0.32482 -0.17761 C 0.32274 -0.19519 0.32048 -0.21994 0.31111 -0.23358 C 0.30885 -0.23705 0.30677 -0.24121 0.30382 -0.24329 C 0.30052 -0.24561 0.2927 -0.24676 0.2927 -0.24676 C 0.2776 -0.24399 0.26406 -0.23844 0.24947 -0.23358 C 0.24218 -0.23104 0.23437 -0.23011 0.22725 -0.22687 C 0.22274 -0.22479 0.2184 -0.22202 0.21371 -0.2204 C 0.20711 -0.21832 0.19392 -0.21531 0.19392 -0.21531 C 0.18715 -0.21092 0.17291 -0.20398 0.17291 -0.20398 C 0.16354 -0.19149 0.15173 -0.1797 0.14322 -0.16605 C 0.13611 -0.15472 0.12569 -0.13645 0.11614 -0.12835 C 0.11284 -0.12558 0.10937 -0.12327 0.10625 -0.12003 C 0.08941 -0.10315 0.11111 -0.12327 0.09878 -0.10685 C 0.09427 -0.10083 0.0875 -0.09667 0.08281 -0.09043 C 0.07638 -0.08187 0.06996 -0.07354 0.06302 -0.06568 C 0.05781 -0.0599 0.05468 -0.05181 0.04947 -0.04602 C 0.0434 -0.03932 0.03767 -0.03377 0.03211 -0.02637 C 0.02621 -0.0185 0.02066 -0.00856 0.0125 -0.00486 C 0.01007 -0.00162 0.00746 0.00162 0.00503 0.00486 C 0.00416 0.00601 0.0026 0.00832 0.0026 0.00832 C 0.00225 0.00994 0.00138 0.01318 0.00138 0.01318 " pathEditMode="relative" ptsTypes="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5.90194E-6 C 0.00365 -0.01782 0.00799 -0.03539 0.01251 -0.05274 C 0.01581 -0.06523 0.02275 -0.07679 0.02726 -0.08882 C 0.03369 -0.10639 0.04011 -0.12374 0.0507 -0.13808 C 0.05626 -0.14594 0.06407 -0.15172 0.07049 -0.15796 C 0.0764 -0.16351 0.07952 -0.16722 0.08647 -0.17115 C 0.09254 -0.17878 0.09862 -0.17901 0.10626 -0.18248 C 0.13178 -0.17878 0.12796 -0.18595 0.13213 -0.16282 C 0.13178 -0.15195 0.13161 -0.14085 0.13091 -0.12998 C 0.12952 -0.10824 0.12119 -0.08627 0.11372 -0.06754 C 0.1106 -0.05944 0.10574 -0.03794 0.1014 -0.02961 C 0.09567 -0.01851 0.09046 -0.00949 0.08525 0.00161 C 0.08161 0.00901 0.07744 0.01641 0.07536 0.02474 C 0.07275 0.03514 0.07154 0.04393 0.06667 0.05249 C 0.06789 0.04046 0.06789 0.02797 0.07049 0.01641 C 0.07101 0.01317 0.07223 0.00994 0.07292 0.00647 C 0.07379 0.00207 0.07536 -0.00672 0.07536 -0.00672 C 0.07726 -0.03077 0.07952 -0.05783 0.08525 -0.08072 C 0.08647 -0.09228 0.08733 -0.09807 0.0915 -0.10847 C 0.09254 -0.11888 0.09411 -0.12906 0.09879 -0.13808 C 0.10296 -0.14617 0.11251 -0.1612 0.11251 -0.1612 C 0.11494 -0.17115 0.11181 -0.16166 0.12101 -0.17277 C 0.12709 -0.18017 0.13282 -0.18919 0.13959 -0.19566 C 0.14029 -0.19635 0.14827 -0.19913 0.14827 -0.19913 C 0.16077 -0.20514 0.17206 -0.20769 0.18525 -0.21046 C 0.19549 -0.20977 0.20661 -0.21254 0.21615 -0.20722 C 0.22466 -0.20237 0.23161 -0.1878 0.23838 -0.18086 C 0.24202 -0.17716 0.24671 -0.17438 0.24949 -0.16953 C 0.25348 -0.16236 0.25643 -0.15334 0.26181 -0.14802 C 0.26806 -0.14178 0.26511 -0.14501 0.27049 -0.13808 C 0.27292 -0.12836 0.28039 -0.11957 0.28647 -0.11356 C 0.29167 -0.09575 0.30348 -0.08072 0.31372 -0.06754 C 0.31789 -0.05598 0.31424 -0.06523 0.31858 -0.05598 C 0.32119 -0.05043 0.32605 -0.03956 0.32605 -0.03956 C 0.32796 -0.01527 0.33039 0.00855 0.33213 0.03283 C 0.33213 0.03468 0.33074 0.02936 0.3297 0.02797 C 0.32588 0.02266 0.32119 0.01849 0.31737 0.01317 C 0.30626 -0.00163 0.30765 -0.00602 0.29515 -0.02799 C 0.28803 -0.04071 0.29237 -0.03192 0.28404 -0.05598 C 0.28299 -0.05921 0.28056 -0.06106 0.27917 -0.06407 C 0.27466 -0.07425 0.27605 -0.0754 0.27292 -0.08558 C 0.26702 -0.10477 0.26112 -0.1242 0.25817 -0.14478 C 0.25851 -0.14871 0.25904 -0.15241 0.25938 -0.15635 C 0.2606 -0.16814 0.2599 -0.20514 0.27171 -0.21046 C 0.27414 -0.21416 0.27813 -0.21671 0.28161 -0.21879 C 0.28404 -0.22018 0.2889 -0.22203 0.2889 -0.22203 C 0.29914 -0.22156 0.30956 -0.22133 0.31963 -0.22041 C 0.33508 -0.21902 0.34914 -0.20676 0.36424 -0.20399 C 0.37292 -0.19982 0.38681 -0.19427 0.39515 -0.18919 C 0.41372 -0.17785 0.39411 -0.18618 0.41251 -0.17924 C 0.42431 -0.16976 0.43768 -0.1612 0.44827 -0.14964 C 0.4599 -0.13692 0.47414 -0.12027 0.48404 -0.10524 C 0.48595 -0.10223 0.48699 -0.09853 0.4889 -0.09552 C 0.49688 -0.08327 0.50851 -0.07378 0.51615 -0.06083 C 0.5172 -0.05898 0.51737 -0.05621 0.51858 -0.05436 C 0.5231 -0.04742 0.52987 -0.04279 0.53473 -0.03632 C 0.53699 -0.03331 0.53855 -0.02938 0.54081 -0.02637 C 0.54931 -0.01527 0.56025 -0.00695 0.56928 0.00323 C 0.57466 0.00924 0.57813 0.01803 0.58404 0.02289 C 0.59202 0.02936 0.58838 0.02612 0.59515 0.03283 C 0.60348 0.04925 0.59897 0.04439 0.60626 0.05087 C 0.60921 0.05896 0.61338 0.06266 0.61737 0.07076 C 0.61841 0.07284 0.61407 0.06868 0.61251 0.06729 C 0.59914 0.05503 0.604 0.05688 0.59029 0.04601 C 0.56963 0.02959 0.55036 0.00947 0.52848 -0.00487 C 0.51199 -0.02776 0.48716 -0.0421 0.46667 -0.05759 C 0.44341 -0.07517 0.42327 -0.08928 0.39879 -0.102 C 0.38855 -0.11287 0.37674 -0.11518 0.36546 -0.12327 C 0.35417 -0.13137 0.35174 -0.14131 0.3382 -0.1464 C 0.33178 -0.15311 0.32588 -0.15796 0.31858 -0.16282 C 0.31424 -0.1656 0.3106 -0.17045 0.30626 -0.17277 C 0.30313 -0.17438 0.29966 -0.17462 0.29636 -0.176 C 0.29515 -0.16999 0.29393 -0.16398 0.29272 -0.15796 C 0.29567 -0.14178 0.29897 -0.11726 0.3099 -0.10685 C 0.31789 -0.08997 0.32761 -0.07586 0.33595 -0.05921 C 0.3507 -0.02822 0.36546 0.00254 0.38282 0.03121 C 0.38456 0.03399 0.38473 0.03815 0.38647 0.04116 C 0.39324 0.05457 0.40122 0.07007 0.41251 0.07723 C 0.41008 0.07099 0.40921 0.06336 0.40626 0.05758 C 0.40417 0.05411 0.40105 0.05249 0.39879 0.04925 C 0.39601 0.04532 0.39376 0.04069 0.3915 0.03607 C 0.37674 0.00554 0.36164 -0.02406 0.34706 -0.05436 C 0.34063 -0.06708 0.3297 -0.08396 0.32466 -0.09552 C 0.31789 -0.11171 0.32258 -0.10847 0.31494 -0.11194 C 0.30174 -0.12952 0.30886 -0.12489 0.29515 -0.12998 C 0.27154 -0.1501 0.24497 -0.16097 0.21737 -0.16606 C 0.19237 -0.17808 0.16667 -0.17924 0.14081 -0.18595 C 0.11181 -0.18479 0.10678 -0.18479 0.08525 -0.17924 C 0.08473 -0.17901 0.07362 -0.173 0.07154 -0.17115 C 0.06372 -0.16328 0.0724 -0.16791 0.06424 -0.16444 C 0.06077 -0.16074 0.05799 -0.15611 0.05435 -0.15288 C 0.04775 -0.14733 0.0382 -0.14224 0.03091 -0.13808 C 0.01928 -0.12258 0.00417 -0.11379 -0.00971 -0.10362 C -0.0269 -0.09113 -0.04027 -0.06893 -0.05798 -0.05759 C -0.06371 -0.04834 -0.06683 -0.04233 -0.07517 -0.03794 C -0.08385 -0.02059 -0.096 -0.01111 -0.10728 0.00323 C -0.11614 0.01456 -0.11839 0.02312 -0.12951 0.03283 C -0.13072 0.03561 -0.13159 0.03884 -0.13333 0.04116 C -0.13437 0.04254 -0.13263 0.03769 -0.13194 0.03607 C -0.13089 0.03376 -0.12933 0.03191 -0.12829 0.02959 C -0.12395 0.02011 -0.11909 0.01179 -0.11353 0.00323 C -0.10294 -0.01273 -0.09114 -0.0273 -0.07899 -0.04117 C -0.07517 -0.04557 -0.07308 -0.05204 -0.06909 -0.05598 C -0.06405 -0.06106 -0.05815 -0.0643 -0.05294 -0.06916 C -0.04461 -0.07702 -0.03819 -0.08812 -0.03072 -0.09714 C -0.02412 -0.105 -0.01562 -0.11402 -0.0085 -0.12166 C -0.00624 -0.1242 -0.00364 -0.12628 -0.00121 -0.12836 C 0.00088 -0.12998 0.00313 -0.13114 0.00504 -0.13322 C 0.01372 -0.14247 0.02171 -0.15241 0.03091 -0.1612 C 0.03334 -0.16351 0.03577 -0.1656 0.03838 -0.16768 C 0.04081 -0.16953 0.04358 -0.17068 0.04584 -0.17277 C 0.0599 -0.18595 0.07136 -0.19821 0.08768 -0.20722 C 0.09393 -0.21555 0.09688 -0.21509 0.10504 -0.21879 C 0.10765 -0.20098 0.10313 -0.18618 0.09636 -0.17115 C 0.09411 -0.15912 0.08872 -0.1508 0.08282 -0.14154 C 0.07449 -0.12813 0.06911 -0.11194 0.0606 -0.09876 C 0.05904 -0.09668 0.05713 -0.09575 0.05556 -0.09367 C 0.05105 -0.08766 0.05001 -0.08026 0.04445 -0.07563 C 0.0389 -0.0606 0.03022 -0.05043 0.02223 -0.03794 C 0.01286 -0.02337 0.02188 -0.03609 0.01251 -0.01967 C 0.00904 -0.01342 0.00574 -0.00695 0.0014 -0.00163 C -0.00086 0.00138 -0.00485 0.00809 -0.00485 0.00809 " pathEditMode="relative" ptsTypes="fffffffffffffffffffffffffffffffffffffffffffffffffffffffffffffffffffffffffffffffffffffffffffffffffffffffffffffffffffffffffA">
                                      <p:cBhvr>
                                        <p:cTn id="8" dur="4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3.38575E-6 C 0.00834 -0.01526 0.02136 -0.03238 0.02588 -0.05088 C 0.03664 -0.0969 0.02397 -0.04533 0.03334 -0.07724 C 0.03404 -0.07932 0.03404 -0.08164 0.03456 -0.08372 C 0.03525 -0.08765 0.03577 -0.09158 0.03699 -0.09528 C 0.04046 -0.10661 0.04046 -0.09968 0.04202 -0.10846 C 0.04497 -0.12581 0.0474 -0.14362 0.04931 -0.16119 C 0.04619 -0.19056 0.03317 -0.213 0.01095 -0.2204 C -0.00069 -0.21924 -0.01128 -0.21739 -0.02221 -0.21207 C -0.02829 -0.20907 -0.03228 -0.20444 -0.03836 -0.20213 C -0.04478 -0.19565 -0.04947 -0.18895 -0.05676 -0.18409 C -0.06301 -0.17368 -0.05885 -0.179 -0.0703 -0.16929 L -0.0703 -0.16929 C -0.07794 -0.15957 -0.07395 -0.16304 -0.08142 -0.15772 C -0.0927 -0.13876 -0.10676 -0.12211 -0.121 -0.10685 C -0.12395 -0.10361 -0.1269 -0.10037 -0.12968 -0.0969 C -0.13142 -0.09482 -0.1328 -0.09228 -0.13454 -0.09043 C -0.13732 -0.08742 -0.14027 -0.08488 -0.14322 -0.0821 C -0.14478 -0.08048 -0.14808 -0.07724 -0.14808 -0.07724 C -0.15034 -0.06961 -0.15746 -0.06568 -0.1618 -0.0592 C -0.1677 -0.05065 -0.17221 -0.04186 -0.17898 -0.03446 C -0.18159 -0.02405 -0.17794 -0.03538 -0.18523 -0.02451 C -0.19322 -0.01249 -0.18784 -0.01735 -0.19756 -0.00809 C -0.19982 -0.00324 -0.20121 0.00208 -0.20364 0.00671 C -0.20433 0.00809 -0.20676 0.01133 -0.20624 0.00994 C -0.20138 -0.00393 -0.18767 -0.01526 -0.17898 -0.02451 C -0.15329 -0.05204 -0.12864 -0.07932 -0.10121 -0.10361 C -0.09114 -0.1124 -0.09392 -0.11517 -0.08142 -0.12327 C -0.07412 -0.13321 -0.06596 -0.13784 -0.05798 -0.14639 C -0.04426 -0.16119 -0.02898 -0.17253 -0.01371 -0.18409 C -0.00798 -0.18825 -0.00433 -0.19496 0.00105 -0.19889 C 0.0106 -0.2056 0.02032 -0.21068 0.0297 -0.21693 C 0.04654 -0.22803 0.03542 -0.22294 0.04445 -0.22687 C 0.05192 -0.22364 0.06008 -0.21947 0.06667 -0.21369 C 0.06945 -0.20652 0.07536 -0.19241 0.07536 -0.19241 C 0.07779 -0.16975 0.08074 -0.14685 0.08525 -0.12488 C 0.08612 -0.1043 0.08751 -0.08441 0.0889 -0.06406 C 0.08959 -0.03515 0.08838 -0.00763 0.09497 0.01989 C 0.09792 -0.02891 0.10018 -0.07747 0.10244 -0.1265 C 0.10348 -0.14778 0.104 -0.15911 0.10869 -0.17761 C 0.11112 -0.18686 0.11112 -0.19565 0.11858 -0.19889 C 0.12727 -0.21092 0.12605 -0.20907 0.14081 -0.20722 C 0.17084 -0.19912 0.18508 -0.17576 0.20591 -0.14801 C 0.2106 -0.142 0.21563 -0.13668 0.2198 -0.12997 C 0.22831 -0.11656 0.23126 -0.09806 0.2382 -0.08372 C 0.23977 -0.07331 0.24688 -0.04972 0.25192 -0.04117 C 0.25279 -0.03978 0.25435 -0.04001 0.25556 -0.03932 C 0.25626 -0.03562 0.25626 -0.03122 0.25799 -0.02798 C 0.25869 -0.0266 0.26095 -0.02775 0.26147 -0.02636 C 0.26355 -0.0229 0.26372 -0.01827 0.26546 -0.0148 C 0.26667 -0.01226 0.26876 -0.01041 0.27015 -0.00809 C 0.27067 -0.00532 0.27084 -0.00254 0.27136 3.38575E-6 C 0.27258 0.00347 0.27414 0.00648 0.27536 0.00994 C 0.27588 0.01156 0.27779 0.0148 0.27657 0.0148 C 0.2731 0.0148 0.27188 0.00278 0.26546 3.38575E-6 C 0.25036 -0.0333 0.23647 -0.06475 0.22466 -0.10037 C 0.22154 -0.12003 0.21945 -0.14038 0.21598 -0.15957 C 0.21685 -0.18432 0.21286 -0.19796 0.2297 -0.20883 C 0.24098 -0.20768 0.25053 -0.20537 0.26147 -0.20398 C 0.27414 -0.1982 0.28699 -0.19426 0.30001 -0.1908 C 0.30227 -0.18108 0.29914 -0.18918 0.30608 -0.18409 C 0.31911 -0.17438 0.30227 -0.1827 0.31355 -0.17761 C 0.31876 -0.17229 0.32848 -0.16073 0.33438 -0.15772 C 0.34688 -0.1413 0.3573 -0.12257 0.37154 -0.10846 C 0.37431 -0.10083 0.37813 -0.09759 0.38265 -0.09204 C 0.39167 -0.08094 0.39966 -0.06661 0.4099 -0.05759 C 0.41529 -0.04278 0.42831 -0.03469 0.43577 -0.02128 C 0.43924 -0.01503 0.44081 -0.00902 0.44567 -0.00486 C 0.45018 0.00717 0.44567 -0.00347 0.45192 0.00671 C 0.45279 0.00809 0.45574 0.01087 0.45435 0.01156 C 0.45122 0.01295 0.44185 0.00416 0.43942 0.00162 C 0.43421 -0.00347 0.42831 -0.0074 0.42345 -0.01318 C 0.41286 -0.02544 0.40383 -0.04278 0.39133 -0.05088 C 0.38386 -0.06522 0.37431 -0.07632 0.36546 -0.08881 C 0.36338 -0.09158 0.36251 -0.09574 0.36042 -0.09852 C 0.34931 -0.11332 0.35921 -0.09204 0.3481 -0.1117 C 0.3448 -0.11748 0.34306 -0.12465 0.33942 -0.12997 C 0.33126 -0.142 0.32032 -0.15564 0.31355 -0.16929 C 0.30956 -0.17715 0.30661 -0.1864 0.30244 -0.19403 C 0.29254 -0.21161 0.28161 -0.2278 0.27136 -0.24491 C 0.27483 -0.24931 0.27831 -0.25139 0.28265 -0.25324 C 0.28681 -0.25278 0.29098 -0.2537 0.29497 -0.25162 C 0.30765 -0.24445 0.30261 -0.24214 0.3099 -0.2352 C 0.32119 -0.22433 0.33299 -0.2123 0.34549 -0.20398 C 0.36112 -0.1834 0.38265 -0.17114 0.39879 -0.15125 C 0.40122 -0.14824 0.40244 -0.14408 0.40487 -0.1413 C 0.40661 -0.13922 0.40921 -0.1383 0.41112 -0.13645 C 0.42223 -0.12627 0.43265 -0.11332 0.44324 -0.10199 C 0.45157 -0.0932 0.46251 -0.08673 0.46911 -0.07562 C 0.47761 -0.06152 0.48942 -0.0525 0.50001 -0.04117 C 0.50608 -0.03469 0.51095 -0.02451 0.51858 -0.02128 C 0.5224 -0.01272 0.52744 -0.00902 0.53213 -0.00162 C 0.53352 0.00046 0.53421 0.00347 0.53577 0.00509 C 0.53838 0.00786 0.54185 0.00879 0.54445 0.01156 C 0.57917 0.04949 0.53716 0.01041 0.56789 0.03793 C 0.57032 0.04278 0.57657 0.04533 0.57657 0.05111 C 0.57657 0.05389 0.5724 0.05018 0.57032 0.04949 C 0.56789 0.04857 0.56546 0.04718 0.56303 0.04602 C 0.55643 0.03978 0.55209 0.03122 0.54567 0.02475 C 0.54185 0.01688 0.53907 0.01018 0.53334 0.00509 C 0.5297 -0.00486 0.5257 -0.00925 0.52102 -0.01804 C 0.50799 -0.04232 0.49358 -0.06452 0.47779 -0.08557 C 0.47692 -0.08673 0.46077 -0.10291 0.45799 -0.10685 C 0.44966 -0.11841 0.44029 -0.12928 0.4297 -0.13645 C 0.42466 -0.145 0.42049 -0.14917 0.41233 -0.15125 C 0.40661 -0.15888 0.40036 -0.16212 0.39376 -0.16767 C 0.38612 -0.17414 0.37917 -0.18247 0.37154 -0.18918 C 0.35869 -0.20005 0.35157 -0.20328 0.33942 -0.21207 C 0.3264 -0.22132 0.33768 -0.21739 0.3257 -0.2204 C 0.31702 -0.22687 0.30765 -0.2308 0.29879 -0.23682 C 0.27813 -0.25046 0.25921 -0.26665 0.23699 -0.27613 C 0.23056 -0.27451 0.2297 -0.27266 0.22466 -0.26804 C 0.21963 -0.25879 0.21494 -0.24676 0.20747 -0.24167 C 0.20504 -0.23751 0.20365 -0.23242 0.20122 -0.22849 C 0.19602 -0.2204 0.18942 -0.21462 0.18386 -0.20722 C 0.18195 -0.19658 0.17466 -0.18733 0.16911 -0.17923 C 0.16633 -0.1753 0.16042 -0.16767 0.16042 -0.16767 C 0.16008 -0.16559 0.16025 -0.16304 0.15921 -0.16119 C 0.15678 -0.1568 0.15053 -0.14963 0.15053 -0.14963 C 0.14845 -0.13853 0.14237 -0.12604 0.13699 -0.11679 C 0.13542 -0.11031 0.13438 -0.10361 0.13334 -0.0969 C 0.13369 -0.08488 0.13386 -0.07285 0.13456 -0.06082 C 0.1356 -0.04186 0.1448 -0.02475 0.15053 -0.00809 C 0.154 0.00185 0.15487 0.01411 0.15921 0.02313 C 0.16042 0.03261 0.1606 0.04209 0.16303 0.05111 C 0.16633 0.02914 0.16494 0.04117 0.16303 -0.00162 C 0.16164 -0.03076 0.1573 -0.08511 0.14324 -0.10846 C 0.13924 -0.12766 0.13161 -0.14593 0.12588 -0.16443 C 0.12275 -0.17414 0.12206 -0.18478 0.11598 -0.19241 C 0.11286 -0.20467 0.1073 -0.20005 0.09758 -0.19889 C 0.09237 -0.19542 0.08872 -0.19149 0.08386 -0.18733 C 0.07813 -0.18247 0.07102 -0.17993 0.06667 -0.17253 C 0.05817 -0.15772 0.05539 -0.13298 0.05192 -0.11517 C 0.05105 -0.11078 0.05105 -0.10592 0.04931 -0.10199 C 0.04602 -0.09436 0.04289 -0.08649 0.03942 -0.07886 C 0.03699 -0.06614 0.04011 -0.07863 0.03334 -0.06406 C 0.03265 -0.06267 0.03265 -0.06082 0.03213 -0.0592 C 0.03143 -0.05735 0.03056 -0.05574 0.0297 -0.05412 C 0.02796 -0.04602 0.02536 -0.04001 0.02223 -0.03284 C 0.02049 -0.02359 0.01615 -0.0155 0.01355 -0.00648 C 0.00956 0.00601 0.00661 0.0185 0.00105 0.0296 C 0.00088 0.03122 0.00053 0.03307 6.38889E-6 0.03469 C -0.00069 0.03654 -0.00242 0.0414 -0.00242 0.03955 C -0.00242 0.02798 0.00747 0.00786 0.01355 0.00162 C 0.01615 -0.00948 0.02136 -0.0148 0.02588 -0.02451 C 0.02987 -0.0333 0.03056 -0.04371 0.03456 -0.0525 C 0.03629 -0.0562 0.03907 -0.05874 0.04081 -0.06244 C 0.05105 -0.08441 0.05608 -0.11101 0.06303 -0.13483 C 0.06477 -0.14917 0.06737 -0.16327 0.06911 -0.17761 C 0.06806 -0.18848 0.06824 -0.19958 0.06667 -0.21045 C 0.06563 -0.21785 0.05852 -0.22086 0.05435 -0.22364 C 0.04341 -0.2308 0.03126 -0.23335 0.01963 -0.23844 C 0.01615 -0.23821 -0.00208 -0.23913 -0.00867 -0.23358 C -0.01076 -0.23196 -0.01249 -0.22988 -0.01475 -0.22849 C -0.01718 -0.2271 -0.02221 -0.22525 -0.02221 -0.22525 C -0.02985 -0.21762 -0.03576 -0.21022 -0.04444 -0.2056 C -0.04808 -0.20167 -0.05069 -0.19635 -0.05433 -0.19241 C -0.07083 -0.1753 -0.08905 -0.15842 -0.10624 -0.14292 C -0.12169 -0.12905 -0.10242 -0.14454 -0.11857 -0.12812 C -0.12499 -0.12165 -0.13593 -0.11147 -0.14322 -0.10523 C -0.14878 -0.09389 -0.15659 -0.08719 -0.16301 -0.07724 C -0.1677 -0.07031 -0.17169 -0.06036 -0.17655 -0.05412 C -0.17898 -0.05088 -0.18211 -0.04833 -0.18402 -0.0444 C -0.19166 -0.02868 -0.19548 -0.00994 -0.20364 0.00509 C -0.20416 0.00786 -0.20398 0.01064 -0.20503 0.01318 C -0.20589 0.01526 -0.20763 0.01619 -0.20867 0.01804 C -0.21631 0.03261 -0.20833 0.02128 -0.20746 0.01989 C -0.20572 0.01711 -0.20416 0.01434 -0.20242 0.01156 C -0.19773 -0.00717 -0.18471 -0.01873 -0.17534 -0.03284 C -0.17083 -0.03955 -0.16822 -0.04833 -0.16301 -0.05412 C -0.14756 -0.07123 -0.13298 -0.08996 -0.11735 -0.10685 C -0.0835 -0.14385 -0.0427 -0.17044 -0.00242 -0.1908 C 0.00244 -0.19727 0.00574 -0.19681 0.01233 -0.19889 C 0.03994 -0.20791 0.00348 -0.19588 0.02831 -0.20722 C 0.02952 -0.20768 0.04393 -0.21045 0.04445 -0.21045 C 0.05435 -0.21485 0.04949 -0.21485 0.05921 -0.21045 C 0.0573 -0.19542 0.05678 -0.17877 0.05313 -0.16443 C 0.05036 -0.13483 0.04393 -0.10546 0.03699 -0.07724 C 0.03421 -0.06568 0.03352 -0.05227 0.0297 -0.04117 C 0.02397 -0.02451 0.02483 -0.04093 0.01963 -0.01318 C 0.01841 -0.00509 0.01407 0.01087 0.01095 0.01642 C 0.00713 0.02336 0.00782 0.02128 0.00608 0.02798 C 0.00192 0.0444 0.00626 0.03261 6.38889E-6 0.04278 C -0.00086 0.04417 -0.00242 0.04764 -0.00242 0.04764 " pathEditMode="relative" ptsTypes="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5097E-6 C 0.00244 -0.00832 0.00278 -0.01757 0.00382 -0.02636 C 0.00539 -0.05388 0.00851 -0.0777 0.01494 -0.10361 C 0.01407 -0.11656 0.01355 -0.12488 0.01112 -0.13645 C 0.01007 -0.1531 0.00764 -0.1642 0.00382 -0.17923 C -0.01754 -0.1783 -0.03143 -0.17784 -0.05053 -0.17437 C -0.05521 -0.17229 -0.0599 -0.17137 -0.06407 -0.16767 C -0.07014 -0.16235 -0.07674 -0.15703 -0.08264 -0.15125 C -0.09011 -0.14385 -0.0823 -0.14801 -0.09011 -0.14477 C -0.10018 -0.13575 -0.10643 -0.12303 -0.11598 -0.11355 C -0.12744 -0.09019 -0.11233 -0.12026 -0.13195 -0.08557 C -0.13438 -0.08117 -0.13942 -0.07238 -0.13942 -0.07238 C -0.14098 -0.06614 -0.14323 -0.06383 -0.14688 -0.0592 C -0.14931 -0.05134 -0.15018 -0.04579 -0.15556 -0.04116 C -0.16077 -0.03076 -0.16667 -0.02104 -0.17275 -0.01156 C -0.17483 -0.00832 -0.17692 -0.00485 -0.179 -0.00162 C -0.17987 -0.00023 -0.18282 0.00324 -0.18143 0.00324 C -0.17969 0.00324 -0.17917 -0.00023 -0.17778 -0.00162 C -0.17622 -0.003 -0.17448 -0.0037 -0.17275 -0.00485 C -0.16841 -0.01272 -0.16303 -0.01804 -0.15799 -0.02474 C -0.14462 -0.04255 -0.16146 -0.02174 -0.15174 -0.03631 C -0.14671 -0.04371 -0.14202 -0.04741 -0.1382 -0.05596 C -0.13716 -0.05851 -0.13698 -0.06175 -0.13577 -0.06406 C -0.13126 -0.07285 -0.12431 -0.08025 -0.11962 -0.0888 C -0.1165 -0.09459 -0.1132 -0.10037 -0.11112 -0.10684 C -0.11025 -0.10962 -0.10973 -0.11263 -0.10851 -0.11517 C -0.09636 -0.13945 -0.1033 -0.12511 -0.09376 -0.13645 C -0.08317 -0.14893 -0.07223 -0.17114 -0.05799 -0.17599 C -0.04115 -0.19056 -0.05834 -0.1746 -0.04567 -0.18917 C -0.03664 -0.19958 -0.01268 -0.21091 -0.00122 -0.21392 C 0.00886 -0.21253 0.01858 -0.21068 0.02848 -0.20883 C 0.0349 -0.20606 0.04167 -0.20398 0.04827 -0.20236 C 0.05313 -0.19912 0.05834 -0.19773 0.06303 -0.19403 C 0.06737 -0.19079 0.07101 -0.18617 0.07535 -0.18247 C 0.0823 -0.16374 0.09289 -0.1494 0.10382 -0.13483 C 0.11025 -0.12627 0.1132 -0.11494 0.11858 -0.10522 C 0.12223 -0.09875 0.1257 -0.0932 0.12848 -0.08557 C 0.13091 -0.06938 0.13577 -0.05851 0.1408 -0.04278 C 0.14341 -0.03446 0.14445 -0.02636 0.14705 -0.01804 C 0.14879 -0.00231 0.14705 -0.01133 0.1507 0.00162 C 0.15122 0.00324 0.15191 0.0081 0.15191 0.00648 C 0.15191 -0.01064 0.14202 -0.02497 0.13716 -0.03954 C 0.13247 -0.05342 0.12674 -0.07331 0.1198 -0.08557 C 0.11719 -0.10337 0.11285 -0.12003 0.11112 -0.13806 C 0.11164 -0.15009 0.11181 -0.16235 0.1125 -0.17437 C 0.1132 -0.18547 0.11129 -0.19819 0.11615 -0.20721 C 0.12344 -0.22086 0.13768 -0.22456 0.14948 -0.22687 C 0.15591 -0.22942 0.16268 -0.23034 0.16928 -0.23196 C 0.18178 -0.23103 0.1915 -0.23219 0.20261 -0.22687 C 0.20469 -0.22479 0.20643 -0.22225 0.20869 -0.2204 C 0.21112 -0.21855 0.21389 -0.21785 0.21615 -0.21554 C 0.23056 -0.20097 0.21893 -0.20583 0.22969 -0.20236 C 0.23351 -0.19819 0.23681 -0.19287 0.2408 -0.18917 C 0.24428 -0.18594 0.24879 -0.18478 0.25191 -0.18085 C 0.26268 -0.16744 0.27691 -0.14778 0.2915 -0.14153 C 0.29948 -0.1265 0.30035 -0.12881 0.3125 -0.12164 C 0.31667 -0.11332 0.32744 -0.1043 0.33473 -0.10199 C 0.34028 -0.09274 0.34549 -0.08834 0.35191 -0.08071 C 0.36233 -0.06822 0.37066 -0.05296 0.3816 -0.04116 C 0.38577 -0.03677 0.3908 -0.03353 0.39393 -0.02798 C 0.39792 -0.02081 0.40261 -0.01711 0.40747 -0.01156 C 0.41268 -0.00555 0.41372 -0.00069 0.4198 0.00324 C 0.42605 0.02058 0.41737 -0.00162 0.42726 0.01642 C 0.42796 0.01781 0.42761 0.02012 0.42848 0.02128 C 0.42934 0.02244 0.43091 0.02244 0.43212 0.0229 C 0.43976 0.0377 0.42761 0.01527 0.4408 0.03446 C 0.44323 0.03793 0.44497 0.04209 0.44705 0.04602 C 0.44827 0.04811 0.4507 0.0525 0.4507 0.0525 C 0.45087 0.05319 0.45348 0.06406 0.45313 0.06406 C 0.45244 0.06406 0.44219 0.05412 0.4408 0.0525 C 0.43316 0.04325 0.429 0.03469 0.42223 0.02475 C 0.40591 0.00116 0.41806 0.02082 0.40747 0.00324 C 0.40313 -0.0111 0.40764 0.00023 0.39757 -0.01318 C 0.39462 -0.01711 0.39289 -0.0222 0.39028 -0.02636 C 0.38577 -0.03353 0.38004 -0.03908 0.37535 -0.04602 C 0.37205 -0.05088 0.36928 -0.05643 0.36546 -0.06082 C 0.35851 -0.06868 0.34757 -0.07678 0.33959 -0.08395 C 0.3283 -0.09412 0.31719 -0.10546 0.30504 -0.11355 C 0.29393 -0.12095 0.28612 -0.13205 0.27414 -0.13645 C 0.25921 -0.1487 0.24428 -0.1598 0.22848 -0.16952 C 0.21789 -0.17599 0.20799 -0.18501 0.19636 -0.18756 C 0.18698 -0.19426 0.17153 -0.20675 0.15938 -0.21045 C 0.13559 -0.21762 0.14757 -0.21253 0.13716 -0.21716 C 0.12327 -0.21554 0.12344 -0.21855 0.1198 -0.20398 C 0.12014 -0.20004 0.1198 -0.19588 0.12101 -0.19241 C 0.12257 -0.18779 0.13681 -0.17622 0.13716 -0.17599 C 0.14566 -0.16859 0.15348 -0.1605 0.16181 -0.15287 C 0.17431 -0.1413 0.16372 -0.15148 0.17049 -0.14153 C 0.17327 -0.13737 0.17917 -0.12997 0.17917 -0.12997 C 0.18125 -0.11794 0.18403 -0.10846 0.18768 -0.09713 C 0.18907 -0.08765 0.19132 -0.07863 0.19271 -0.06915 C 0.19358 -0.05689 0.1941 -0.0444 0.19757 -0.03284 C 0.20018 -0.02382 0.20452 -0.01549 0.20747 -0.0067 C 0.20851 -0.00347 0.20869 0.00023 0.2099 0.00324 C 0.21823 0.02429 0.21216 -0.00462 0.22223 0.02637 C 0.22657 0.04001 0.23334 0.05181 0.23959 0.06406 C 0.24688 0.07794 0.25504 0.09182 0.26059 0.10685 C 0.26389 0.0895 0.25608 0.07401 0.25313 0.05759 C 0.25139 0.04834 0.25105 0.04649 0.24584 0.03955 C 0.24237 0.02845 0.23837 0.02035 0.23091 0.01318 C 0.22587 -0.0037 0.23178 0.01342 0.2198 -0.00832 C 0.21563 -0.01572 0.20938 -0.02798 0.20625 -0.03631 C 0.19896 -0.05596 0.20695 -0.04348 0.19757 -0.05596 C 0.19306 -0.07423 0.18212 -0.08695 0.17535 -0.10361 C 0.16459 -0.12974 0.15313 -0.15957 0.13716 -0.18085 C 0.12657 -0.19496 0.12639 -0.1938 0.11372 -0.20398 C 0.11146 -0.20583 0.1099 -0.20906 0.10747 -0.21045 C 0.104 -0.21253 0.1 -0.21253 0.09636 -0.21392 C 0.09375 -0.21485 0.08889 -0.21716 0.08889 -0.21716 C 0.0849 -0.21716 0.03386 -0.21693 0.01494 -0.21392 C 0.00139 -0.21161 -0.0106 -0.20837 -0.02466 -0.20721 C -0.04462 -0.19958 -0.03594 -0.20189 -0.05053 -0.19912 C -0.06007 -0.19241 -0.07188 -0.18987 -0.08264 -0.18756 C -0.09063 -0.18108 -0.09775 -0.17599 -0.10487 -0.16767 C -0.11632 -0.15425 -0.12362 -0.1346 -0.13334 -0.12003 C -0.13542 -0.11679 -0.13837 -0.11494 -0.14063 -0.11193 C -0.14462 -0.10661 -0.14775 -0.10083 -0.15174 -0.09551 C -0.15417 -0.08534 -0.15105 -0.09528 -0.15799 -0.08395 C -0.16233 -0.07655 -0.1658 -0.06799 -0.17032 -0.06082 C -0.17431 -0.05411 -0.18264 -0.04116 -0.18264 -0.04116 C -0.18507 -0.03168 -0.19167 -0.02544 -0.19497 -0.01642 C -0.19931 -0.00439 -0.20192 0.00648 -0.2073 0.01804 C -0.20799 0.01943 -0.2066 0.0148 -0.20608 0.01318 C -0.20487 0.00925 -0.204 0.00532 -0.20244 0.00162 C -0.19775 -0.00948 -0.19323 -0.02081 -0.18629 -0.0296 C -0.1849 -0.03376 -0.17622 -0.0599 -0.17275 -0.06753 C -0.1691 -0.07539 -0.16285 -0.09204 -0.16285 -0.09204 C -0.15938 -0.1117 -0.15504 -0.12951 -0.14185 -0.14153 C -0.13664 -0.15217 -0.13178 -0.15472 -0.12466 -0.16119 C -0.11407 -0.17114 -0.1033 -0.18455 -0.09132 -0.19241 C -0.07414 -0.20374 -0.05626 -0.21392 -0.0382 -0.22201 C -0.03351 -0.21993 -0.02917 -0.21855 -0.02466 -0.21554 C -0.02153 -0.21114 -0.01858 -0.20744 -0.01598 -0.20236 C -0.01233 -0.18686 -0.01251 -0.17044 -0.00851 -0.15472 C -0.00747 -0.1228 -0.00573 -0.09112 -0.00365 -0.0592 C -0.00504 -0.01272 -0.00851 0.034 -0.00851 0.08048 " pathEditMode="relative" ptsTypes="fffffffffffffffffffffffffffffffffffffffffffffffffffffffffffffffffffffffffffffffffffffffffffffffffffffffffffffffffffffffffffffffffffffffA">
                                      <p:cBhvr>
                                        <p:cTn id="12" dur="56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93802E-7 C -0.00347 -0.01341 -0.00173 -0.00532 -0.0026 -0.03284 C -0.00573 -0.1561 -0.00139 -0.04325 -0.00625 -0.12997 C -0.00729 -0.1494 -0.00555 -0.17969 -0.01962 -0.19241 C -0.02691 -0.20791 -0.01927 -0.19403 -0.02951 -0.2056 C -0.03264 -0.20906 -0.03819 -0.21693 -0.03819 -0.21693 C -0.04305 -0.23034 -0.05191 -0.23612 -0.05798 -0.24838 C -0.06753 -0.26758 -0.08125 -0.27891 -0.09861 -0.28284 C -0.12187 -0.28099 -0.13281 -0.27567 -0.15416 -0.26642 C -0.17205 -0.25856 -0.18715 -0.23913 -0.20364 -0.22849 C -0.20955 -0.22063 -0.20885 -0.22086 -0.21719 -0.21369 C -0.22118 -0.21022 -0.22621 -0.20837 -0.22951 -0.20398 C -0.23646 -0.19473 -0.24635 -0.18409 -0.25555 -0.17923 C -0.26284 -0.16466 -0.27552 -0.15934 -0.28507 -0.14801 C -0.29548 -0.13575 -0.3026 -0.11795 -0.31475 -0.10846 C -0.32569 -0.09042 -0.33941 -0.07007 -0.35295 -0.05597 C -0.36041 -0.04833 -0.3618 -0.03723 -0.37153 -0.03284 C -0.36302 -0.04417 -0.35208 -0.05065 -0.34305 -0.06082 C -0.3276 -0.0784 -0.31128 -0.09528 -0.29618 -0.11332 C -0.28385 -0.12812 -0.27257 -0.14709 -0.2592 -0.15957 C -0.23837 -0.17923 -0.21823 -0.19958 -0.19618 -0.21693 C -0.1842 -0.22618 -0.17361 -0.23751 -0.16059 -0.24329 C -0.15538 -0.24306 -0.13281 -0.24722 -0.13073 -0.23682 C -0.12916 -0.22849 -0.13576 -0.21207 -0.13576 -0.21207 C -0.13663 -0.20166 -0.13767 -0.19519 -0.13941 -0.18571 C -0.14045 -0.17137 -0.14114 -0.1642 -0.14444 -0.15125 C -0.14566 -0.13945 -0.1467 -0.13228 -0.15052 -0.12165 C -0.15225 -0.10754 -0.15399 -0.09528 -0.16059 -0.08372 C -0.16458 -0.0555 -0.17309 -0.02451 -0.18264 0.00162 C -0.18107 -0.01549 -0.18212 -0.037 -0.17413 -0.05088 C -0.16892 -0.07239 -0.16007 -0.08719 -0.15052 -0.10523 C -0.14844 -0.10916 -0.14774 -0.11425 -0.14566 -0.11841 C -0.14444 -0.12095 -0.14201 -0.12234 -0.14062 -0.12488 C -0.12778 -0.1487 -0.11753 -0.179 -0.09739 -0.19403 C -0.0875 -0.20143 -0.07882 -0.20259 -0.06788 -0.20398 C -0.04514 -0.20305 -0.02795 -0.20398 -0.00746 -0.19727 C 0.00139 -0.19149 0.01146 -0.18825 0.02101 -0.18571 C 0.02413 -0.18201 0.02743 -0.18062 0.03073 -0.17761 C 0.03351 -0.17183 0.03455 -0.16767 0.03837 -0.16281 C 0.03976 -0.15264 0.04219 -0.14477 0.04688 -0.13645 C 0.04775 -0.13205 0.04809 -0.12743 0.04948 -0.12326 C 0.05018 -0.12118 0.05226 -0.12049 0.05313 -0.11841 C 0.05781 -0.10708 0.04983 -0.1154 0.05816 -0.10846 C 0.05886 -0.10523 0.0592 -0.10153 0.06059 -0.09852 C 0.06129 -0.0969 0.0632 -0.09667 0.06424 -0.09528 C 0.06684 -0.09181 0.06893 -0.08742 0.07153 -0.08372 C 0.07361 -0.07678 0.07518 -0.07077 0.07917 -0.06568 C 0.08264 -0.05342 0.08663 -0.04186 0.09028 -0.0296 C 0.08959 -0.02683 0.0908 -0.02128 0.08872 -0.02128 C 0.08646 -0.02128 0.08646 -0.02683 0.08525 -0.0296 C 0.08455 -0.03122 0.08334 -0.03261 0.08264 -0.03446 C 0.07795 -0.04857 0.07466 -0.06082 0.06927 -0.074 C 0.0665 -0.08025 0.06233 -0.08534 0.06059 -0.09204 C 0.05729 -0.10546 0.05938 -0.09898 0.05434 -0.1117 C 0.05382 -0.11563 0.05365 -0.11956 0.05313 -0.12326 C 0.05261 -0.12627 0.05122 -0.12858 0.05052 -0.13159 C 0.04913 -0.14061 0.04931 -0.14894 0.04688 -0.15772 C 0.04653 -0.16859 0.04219 -0.18964 0.05052 -0.19727 C 0.05156 -0.19889 0.05191 -0.20074 0.05313 -0.20213 C 0.05417 -0.20351 0.05573 -0.20398 0.05677 -0.2056 C 0.0625 -0.21485 0.05556 -0.21045 0.06285 -0.21369 C 0.07344 -0.21207 0.08351 -0.20883 0.09375 -0.20721 C 0.1 -0.20444 0.10591 -0.20213 0.1125 -0.20051 C 0.1217 -0.19565 0.13108 -0.19565 0.14063 -0.19241 C 0.14184 -0.19126 0.14306 -0.19033 0.14445 -0.18918 C 0.14688 -0.1864 0.14913 -0.18339 0.15174 -0.18085 C 0.15903 -0.17414 0.15486 -0.18154 0.16181 -0.17252 C 0.16302 -0.17067 0.16389 -0.16813 0.16545 -0.16605 C 0.16684 -0.16374 0.16875 -0.16165 0.17049 -0.15957 C 0.17275 -0.15009 0.17778 -0.14338 0.18386 -0.13807 C 0.18716 -0.13136 0.19011 -0.1265 0.19497 -0.12165 C 0.20139 -0.10476 0.21511 -0.09389 0.22361 -0.07886 C 0.22552 -0.071 0.23073 -0.06869 0.23472 -0.06244 C 0.23889 -0.0562 0.24045 -0.04903 0.24584 -0.0444 C 0.24983 -0.03353 0.25538 -0.02405 0.25938 -0.01318 C 0.26025 -0.01087 0.26424 -0.00393 0.26424 -0.00162 C 0.26424 0.00023 0.2625 -0.00462 0.26181 -0.00647 C 0.26077 -0.00925 0.26059 -0.01226 0.25938 -0.0148 C 0.25695 -0.02012 0.25417 -0.02544 0.2507 -0.0296 C 0.2408 -0.04163 0.24341 -0.0333 0.23472 -0.04602 C 0.22813 -0.05573 0.22709 -0.06152 0.21979 -0.06892 C 0.21667 -0.07215 0.21302 -0.074 0.2099 -0.07724 C 0.19601 -0.09181 0.21111 -0.07932 0.19879 -0.09366 C 0.15643 -0.14315 0.16615 -0.13298 0.13472 -0.16119 C 0.11962 -0.17437 0.10695 -0.19334 0.09254 -0.20721 C 0.07952 -0.2197 0.06684 -0.23335 0.05434 -0.24653 C 0.05035 -0.23844 0.05191 -0.2308 0.05434 -0.22202 C 0.05521 -0.21438 0.0566 -0.20097 0.05938 -0.19403 C 0.06059 -0.1901 0.06389 -0.18779 0.06545 -0.18409 C 0.07518 -0.15865 0.08785 -0.13922 0.10139 -0.11679 C 0.11493 -0.09389 0.09966 -0.11517 0.10868 -0.0969 C 0.11181 -0.08996 0.11597 -0.08372 0.11962 -0.07724 C 0.12084 -0.07516 0.12361 -0.07077 0.12361 -0.07077 C 0.12847 -0.05412 0.13542 -0.03446 0.14445 -0.02128 C 0.14757 -0.01665 0.15104 -0.01272 0.15417 -0.00809 C 0.15903 -0.00046 0.15677 -0.00023 0.16181 0.00671 C 0.16302 0.00856 0.16511 0.00948 0.16667 0.01156 C 0.17049 0.01735 0.17396 0.02336 0.17778 0.0296 C 0.18004 0.03377 0.18177 0.03839 0.18386 0.04279 C 0.18472 0.04417 0.18507 0.04926 0.18507 0.04764 C 0.18507 0.04001 0.18021 0.03446 0.17656 0.0296 C 0.17153 0.01596 0.16441 0.00278 0.15799 -0.00971 C 0.15365 -0.0185 0.15174 -0.03006 0.14809 -0.03931 C 0.14653 -0.04394 0.14358 -0.04787 0.14184 -0.0525 C 0.13143 -0.08279 0.12309 -0.11193 0.11094 -0.1413 C 0.10677 -0.15171 0.10486 -0.16119 0.09983 -0.17091 C 0.09827 -0.18478 0.09549 -0.18316 0.09028 -0.19403 C 0.08056 -0.21415 0.06788 -0.24537 0.04688 -0.24653 C 0.03629 -0.24722 0.02552 -0.24769 0.01476 -0.24838 C -0.00434 -0.25462 -0.02361 -0.2574 -0.04305 -0.25971 C -0.04982 -0.26202 -0.05607 -0.2611 -0.06284 -0.25809 C -0.06927 -0.24537 -0.06475 -0.23497 -0.06163 -0.22202 C -0.06111 -0.21993 -0.06128 -0.21739 -0.06041 -0.21531 C -0.05868 -0.21115 -0.05416 -0.20398 -0.05416 -0.20398 C -0.04844 -0.18039 -0.04288 -0.1568 -0.03698 -0.13321 C -0.0342 -0.10338 -0.03038 -0.074 -0.02222 -0.04602 C -0.01857 -0.03307 -0.01996 -0.02128 -0.00972 -0.0148 C -0.00399 -0.00324 -0.00746 -0.00694 -0.00139 -0.00162 C -0.00034 0.00786 0.00139 0.01688 0.00243 0.02637 C 0.00226 0.03515 0.00347 0.0444 0.00139 0.05273 C 0.0007 0.05481 -0.0026 0.05296 -0.00364 0.05111 C -0.00503 0.04903 -0.00451 0.04556 -0.00486 0.04279 C -0.00625 0.03515 -0.00781 0.02729 -0.00972 0.01989 C -0.0085 0.0111 -0.0085 0.01434 -0.0085 0.00995 " pathEditMode="relative" ptsTypes="fffffffffffffffffffffffffffffffffffffffffffffffffffffffffffffffffffffffffffffffffffffffffffffffffffffffffffffffffffffffffffA">
                                      <p:cBhvr>
                                        <p:cTn id="14" dur="4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9.14894E-6 C -0.00086 -0.00162 -0.00173 -0.00347 -0.0026 -0.00486 C -0.00416 -0.00717 -0.00607 -0.00879 -0.00746 -0.01134 C -0.01041 -0.01689 -0.01006 -0.02151 -0.01371 -0.02614 C -0.01545 -0.03539 -0.01718 -0.0458 -0.021 -0.05412 C -0.02708 -0.06661 -0.03593 -0.07887 -0.04079 -0.09205 C -0.04392 -0.10038 -0.04843 -0.10685 -0.0519 -0.11495 C -0.06527 -0.1464 -0.07256 -0.1686 -0.10121 -0.17415 C -0.10746 -0.17669 -0.11336 -0.17808 -0.11979 -0.17924 C -0.13715 -0.19034 -0.17013 -0.1908 -0.18888 -0.19242 C -0.19791 -0.19173 -0.20711 -0.1915 -0.21614 -0.19057 C -0.23385 -0.18872 -0.25156 -0.18086 -0.26927 -0.17762 C -0.27413 -0.17068 -0.28368 -0.16814 -0.2901 -0.16282 C -0.30364 -0.15149 -0.31614 -0.13599 -0.3309 -0.12813 C -0.33558 -0.11564 -0.33003 -0.12651 -0.34079 -0.11841 C -0.34444 -0.11564 -0.34739 -0.11171 -0.35069 -0.10847 C -0.35868 -0.10107 -0.36701 -0.09575 -0.37534 -0.08881 C -0.38749 -0.07864 -0.39999 -0.06592 -0.41111 -0.05412 C -0.41267 -0.0525 -0.41336 -0.0495 -0.41493 -0.04765 C -0.42135 -0.04048 -0.42864 -0.03562 -0.43454 -0.02776 C -0.44218 -0.01758 -0.43628 -0.02105 -0.44322 -0.01804 C -0.44774 -0.01018 -0.45225 -0.00255 -0.45677 0.00508 C -0.4585 0.00809 -0.4618 0.0148 -0.4618 0.0148 C -0.46388 0.02358 -0.46232 0.0185 -0.46788 0.0296 C -0.46892 0.03168 -0.4717 0.03445 -0.47048 0.0363 C -0.46927 0.03815 -0.46788 0.0333 -0.46666 0.03145 C -0.46493 0.0289 -0.46354 0.02566 -0.4618 0.02312 C -0.45694 0.01595 -0.45243 0.01179 -0.44565 0.00832 C -0.43715 -0.00301 -0.42864 -0.01064 -0.41857 -0.01966 C -0.41319 -0.02452 -0.4092 -0.03123 -0.40381 -0.03608 C -0.39079 -0.04788 -0.37725 -0.05898 -0.36423 -0.07054 C -0.35503 -0.07887 -0.34635 -0.08858 -0.33715 -0.09691 C -0.31805 -0.11402 -0.33802 -0.09552 -0.321 -0.10685 C -0.31215 -0.11263 -0.30381 -0.12073 -0.29513 -0.12651 C -0.2927 -0.12813 -0.28993 -0.12813 -0.28767 -0.12975 C -0.26093 -0.14848 -0.28124 -0.13877 -0.26423 -0.14617 C -0.2559 -0.1538 -0.24166 -0.16536 -0.23211 -0.17091 C -0.22569 -0.17461 -0.21874 -0.17693 -0.21232 -0.18086 C -0.19253 -0.19265 -0.21788 -0.17993 -0.20121 -0.18895 C -0.1927 -0.19358 -0.18315 -0.19658 -0.17413 -0.1989 C -0.17673 -0.19358 -0.17829 -0.18803 -0.18038 -0.18248 C -0.18611 -0.16767 -0.19357 -0.15287 -0.20121 -0.13969 C -0.20538 -0.12535 -0.20763 -0.11957 -0.21493 -0.10523 C -0.21701 -0.09668 -0.22083 -0.08951 -0.22482 -0.08211 C -0.22864 -0.06684 -0.24166 -0.0488 -0.24826 -0.03446 C -0.25468 -0.02036 -0.24999 -0.02568 -0.25694 -0.01966 C -0.26006 -0.00787 -0.26145 0.00439 -0.26302 0.01665 C -0.26371 0.02035 -0.26371 0.02428 -0.26423 0.02798 C -0.26475 0.03145 -0.26666 0.03792 -0.26666 0.03792 C -0.26718 0.04394 -0.26718 0.04995 -0.26805 0.05596 C -0.26805 0.05781 -0.27065 0.06059 -0.26927 0.06105 C -0.26076 0.06382 -0.24999 0.03746 -0.24704 0.03145 C -0.24479 0.02682 -0.24183 0.02289 -0.23958 0.01826 C -0.22933 -0.00255 -0.23715 0.00948 -0.22725 -0.01296 C -0.21562 -0.03909 -0.20468 -0.06661 -0.19635 -0.09529 C -0.19288 -0.10731 -0.19183 -0.11795 -0.18888 -0.12975 C -0.1927 -0.15102 -0.19774 -0.16721 -0.21493 -0.17091 C -0.2243 -0.16976 -0.23385 -0.16906 -0.24322 -0.16767 C -0.24895 -0.16675 -0.25364 -0.16189 -0.25815 -0.15773 C -0.27482 -0.142 -0.25451 -0.16282 -0.27656 -0.13969 C -0.28298 -0.13298 -0.28836 -0.12211 -0.29513 -0.11495 C -0.29878 -0.10662 -0.3026 -0.10061 -0.30868 -0.09529 C -0.31145 -0.08904 -0.31597 -0.0754 -0.321 -0.07054 C -0.3243 -0.05713 -0.32517 -0.04348 -0.32725 -0.02961 C -0.32482 -0.06199 -0.31354 -0.06846 -0.29999 -0.09367 C -0.2894 -0.11333 -0.27725 -0.13368 -0.26058 -0.14455 C -0.24826 -0.16421 -0.22586 -0.17924 -0.20868 -0.18895 C -0.19947 -0.19404 -0.19114 -0.20213 -0.18159 -0.20537 C -0.17517 -0.21115 -0.16683 -0.21208 -0.15937 -0.2137 C -0.15399 -0.21323 -0.14826 -0.21485 -0.14322 -0.21208 C -0.14131 -0.21092 -0.14201 -0.20653 -0.14201 -0.20375 C -0.14201 -0.19681 -0.14357 -0.17785 -0.14444 -0.16929 C -0.14531 -0.16212 -0.14704 -0.14802 -0.14704 -0.14802 C -0.14791 -0.13414 -0.14895 -0.12073 -0.15069 -0.10685 C -0.15138 -0.08372 -0.1519 -0.0606 -0.15433 -0.0377 C -0.15538 -0.00879 -0.15781 0.01526 -0.16302 0.04278 C -0.16336 0.04833 -0.16319 0.05388 -0.16423 0.0592 C -0.16458 0.06082 -0.16562 0.06359 -0.16666 0.06267 C -0.16805 0.06128 -0.16736 0.05827 -0.16788 0.05596 C -0.16979 0.0474 -0.17083 0.0407 -0.1717 0.03145 C -0.17152 0.02266 -0.17031 -0.0266 -0.16927 -0.04094 C -0.16857 -0.05112 -0.16562 -0.0606 -0.16423 -0.07054 C -0.16267 -0.08211 -0.16302 -0.0939 -0.16058 -0.10523 C -0.15746 -0.11911 -0.15624 -0.13275 -0.14565 -0.13969 C -0.1434 -0.14131 -0.14079 -0.142 -0.13836 -0.14293 C -0.13506 -0.14409 -0.12847 -0.14617 -0.12847 -0.14617 C -0.11857 -0.14501 -0.10972 -0.14339 -0.09999 -0.14131 C -0.09444 -0.13877 -0.08854 -0.13668 -0.08281 -0.13483 C -0.0776 -0.13113 -0.07378 -0.12674 -0.06788 -0.12489 C -0.0618 -0.11888 -0.05416 -0.1161 -0.04826 -0.11009 C -0.0401 -0.10176 -0.04427 -0.10546 -0.03593 -0.09853 C -0.03159 -0.09066 -0.02621 -0.08396 -0.02222 -0.07563 C -0.0184 -0.06754 -0.01666 -0.05852 -0.01232 -0.05088 C -0.00954 -0.03215 -0.0059 -0.01365 -0.0026 0.00508 C -0.00034 0.0178 -0.00225 0.0111 6.66667E-6 0.0215 C 0.00018 0.02312 0.00226 0.02543 0.00122 0.02636 C -0.00017 0.02752 -0.00209 0.0252 -0.00381 0.02474 C -0.02395 -0.00209 -0.01683 0.00971 -0.03333 -0.02128 C -0.03524 -0.02452 -0.03836 -0.03123 -0.03836 -0.03123 C -0.04131 -0.04279 -0.04461 -0.05366 -0.04722 -0.06569 C -0.04808 -0.07632 -0.05052 -0.08511 -0.0519 -0.09529 C -0.05416 -0.11032 -0.05503 -0.12651 -0.05815 -0.14131 C -0.05642 -0.16767 -0.05399 -0.18201 -0.03211 -0.18895 C -0.02621 -0.18756 -0.02083 -0.18571 -0.0151 -0.18409 C -0.0085 -0.176 -0.00069 -0.17276 0.00608 -0.16606 C 0.01928 -0.15287 0.0073 -0.1575 0.02101 -0.15449 C 0.0349 -0.13969 0.04896 -0.12605 0.06407 -0.11333 C 0.0665 -0.11125 0.06806 -0.10754 0.07032 -0.10523 C 0.07223 -0.10315 0.07431 -0.10176 0.07657 -0.10014 C 0.08681 -0.08303 0.07518 -0.10084 0.08889 -0.08534 C 0.09966 -0.07332 0.10851 -0.05759 0.11841 -0.04441 C 0.13698 -0.01966 0.14931 0.01156 0.16789 0.0363 C 0.17223 0.0481 0.17935 0.05642 0.18629 0.06591 C 0.18733 0.06729 0.1849 0.06244 0.18386 0.06105 C 0.18212 0.05897 0.17969 0.05781 0.17778 0.05596 C 0.17362 0.0518 0.16928 0.04764 0.16546 0.04278 C 0.15591 0.03052 0.14393 0.02081 0.13455 0.00832 C 0.12205 -0.00833 0.10817 -0.02198 0.0974 -0.04094 C 0.07813 -0.07517 0.06198 -0.11217 0.04445 -0.14802 C 0.04167 -0.16305 0.0283 -0.18294 0.02205 -0.1989 C 0.02171 -0.20028 0.01632 -0.20884 0.01702 -0.21046 C 0.01754 -0.21115 0.02501 -0.20768 0.02587 -0.20722 C 0.03178 -0.1989 0.04393 -0.18849 0.05174 -0.18409 C 0.05591 -0.17322 0.05278 -0.17878 0.06407 -0.17091 C 0.06928 -0.16721 0.06928 -0.16467 0.07396 -0.15935 C 0.07709 -0.15565 0.0816 -0.15241 0.08507 -0.14964 C 0.0941 -0.13391 0.08282 -0.15102 0.0948 -0.13969 C 0.09948 -0.13553 0.10313 -0.12998 0.1073 -0.12489 C 0.10869 -0.12304 0.10938 -0.1198 0.11112 -0.11841 C 0.11407 -0.11587 0.11771 -0.11495 0.12101 -0.11333 C 0.13039 -0.09829 0.12483 -0.10662 0.1382 -0.08881 C 0.14011 -0.08627 0.14341 -0.08581 0.14567 -0.08372 C 0.1507 -0.0791 0.15556 -0.07401 0.16042 -0.06892 C 0.18056 -0.04718 0.20105 -0.02521 0.22101 -0.00324 C 0.23264 0.00948 0.24497 0.02058 0.25678 0.03307 C 0.26164 0.03815 0.26667 0.04301 0.27153 0.04787 C 0.27431 0.05064 0.28021 0.05596 0.28021 0.05596 C 0.28195 0.05966 0.29132 0.07238 0.29132 0.07585 C 0.29132 0.07747 0.28976 0.07331 0.28889 0.07238 C 0.28768 0.07122 0.28646 0.06984 0.28507 0.06914 C 0.28351 0.06822 0.28178 0.06822 0.28021 0.06752 C 0.27848 0.0666 0.27692 0.06544 0.27518 0.06429 C 0.26216 0.04602 0.28108 0.07076 0.26667 0.05758 C 0.25973 0.0511 0.25365 0.04301 0.24688 0.0363 C 0.23178 0.02127 0.2441 0.02937 0.23212 0.0148 C 0.22119 0.00138 0.20643 -0.00949 0.19497 -0.02128 C 0.19271 -0.02359 0.19115 -0.0273 0.18889 -0.02961 C 0.18369 -0.03493 0.17813 -0.03955 0.17275 -0.04441 C 0.17084 -0.04603 0.16962 -0.0488 0.16789 -0.05088 C 0.16355 -0.05597 0.15921 -0.06152 0.15435 -0.06569 C 0.14688 -0.07193 0.14046 -0.07864 0.13334 -0.08534 C 0.1224 -0.09552 0.11077 -0.11032 0.0974 -0.11333 C 0.07952 -0.13067 0.0573 -0.14501 0.03698 -0.15611 C 0.00834 -0.17161 0.04393 -0.1494 0.02205 -0.16282 C -0.00086 -0.17693 -0.02395 -0.19196 -0.04826 -0.20213 C -0.06874 -0.20075 -0.08715 -0.19612 -0.10746 -0.19404 C -0.12569 -0.18803 -0.14548 -0.18826 -0.16423 -0.18571 C -0.16649 -0.18363 -0.16979 -0.1834 -0.1717 -0.18086 C -0.17256 -0.1797 -0.17222 -0.17739 -0.17291 -0.17577 C -0.1743 -0.1723 -0.17621 -0.16929 -0.17777 -0.16606 C -0.1809 -0.15287 -0.18177 -0.13853 -0.18281 -0.12489 C -0.18368 -0.11333 -0.18524 -0.09043 -0.18524 -0.09043 C -0.18454 -0.02706 -0.18558 -0.00116 -0.18159 0.04787 C -0.1776 0.02636 -0.1802 0.00485 -0.18402 -0.01643 C -0.18454 -0.02452 -0.18645 -0.03261 -0.18645 -0.04094 C -0.18645 -0.05736 -0.18958 -0.1168 -0.17899 -0.14131 C -0.17499 -0.15033 -0.16892 -0.15264 -0.1618 -0.15449 C -0.13975 -0.15264 -0.11822 -0.14732 -0.09635 -0.14455 C -0.08975 -0.14224 -0.08298 -0.14085 -0.07656 -0.13807 C -0.07013 -0.13113 -0.06371 -0.12767 -0.05677 -0.12165 C -0.04826 -0.10616 -0.05902 -0.1235 -0.04722 -0.11009 C -0.04097 -0.10315 -0.03593 -0.0902 -0.0309 -0.08211 C -0.02812 -0.071 -0.03211 -0.08442 -0.02604 -0.07054 C -0.0184 -0.05204 -0.00885 -0.02891 -0.00503 -0.0081 C -0.00503 -0.00417 -0.00347 0.02728 -0.0026 0.03307 C -0.00104 0.04671 0.00244 0.05989 0.00244 0.074 " pathEditMode="relative" ptsTypes="ffffffffffffffffffffffffffffffffffffffffffffffffffffffffffffffffffffffffffffffffffffffffffffffffffffffffffffffffff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79186E-6 C -0.00295 -0.00579 -0.00417 -0.01087 -0.00851 -0.01481 C -0.01337 -0.03423 -0.02135 -0.05481 -0.03194 -0.06915 C -0.03767 -0.08812 -0.04809 -0.10153 -0.0566 -0.11841 C -0.06615 -0.13784 -0.05156 -0.11633 -0.06406 -0.13321 C -0.06753 -0.1427 -0.07326 -0.14501 -0.0776 -0.1531 C -0.07865 -0.15518 -0.07917 -0.15773 -0.08038 -0.15958 C -0.08246 -0.16305 -0.08628 -0.1649 -0.08871 -0.1679 C -0.09496 -0.17507 -0.10052 -0.18086 -0.10729 -0.18756 C -0.11128 -0.19173 -0.1151 -0.19704 -0.11979 -0.19913 C -0.13646 -0.22086 -0.15 -0.22364 -0.17292 -0.22711 C -0.1868 -0.22549 -0.20312 -0.22318 -0.21597 -0.21393 C -0.22257 -0.2093 -0.22795 -0.20283 -0.23437 -0.19751 C -0.23837 -0.19034 -0.24028 -0.19057 -0.24549 -0.18594 C -0.2467 -0.18109 -0.24809 -0.176 -0.2493 -0.17114 C -0.24965 -0.16952 -0.25052 -0.16605 -0.25052 -0.16605 C -0.25191 -0.13853 -0.25174 -0.11101 -0.25538 -0.08395 C -0.25677 -0.07378 -0.26024 -0.06453 -0.26163 -0.05435 C -0.26389 -0.03793 -0.26371 -0.02105 -0.26771 -0.00509 C -0.26823 -0.00116 -0.2691 0.00254 -0.2691 0.00647 C -0.2691 0.00809 -0.26805 0.00323 -0.26771 0.00161 C -0.26684 -0.00162 -0.26597 -0.00509 -0.26528 -0.00833 C -0.26215 -0.02197 -0.25937 -0.03585 -0.2566 -0.0495 C -0.25451 -0.09737 -0.25521 -0.14663 -0.2493 -0.19404 C -0.25069 -0.21971 -0.25052 -0.2426 -0.27153 -0.25162 C -0.28924 -0.25024 -0.3059 -0.24654 -0.32326 -0.24191 C -0.3283 -0.23728 -0.33229 -0.23728 -0.33819 -0.2352 C -0.34496 -0.23266 -0.35104 -0.22896 -0.35816 -0.22711 C -0.37292 -0.21693 -0.3658 -0.2204 -0.37882 -0.21555 C -0.3849 -0.20907 -0.3901 -0.20468 -0.3974 -0.20074 C -0.39948 -0.19843 -0.40121 -0.19566 -0.40365 -0.19404 C -0.40833 -0.1908 -0.4184 -0.18594 -0.4184 -0.18594 C -0.41996 -0.18363 -0.42135 -0.18109 -0.42326 -0.17924 C -0.42517 -0.17716 -0.42778 -0.17646 -0.42951 -0.17438 C -0.44271 -0.15865 -0.42969 -0.1686 -0.44062 -0.1612 C -0.45052 -0.14709 -0.46024 -0.13345 -0.47031 -0.12003 C -0.48003 -0.10708 -0.48576 -0.09159 -0.4974 -0.08072 C -0.50121 -0.07031 -0.50729 -0.06545 -0.51354 -0.05759 C -0.52899 -0.03816 -0.52014 -0.0451 -0.53073 -0.03793 C -0.53142 -0.03654 -0.53906 -0.02267 -0.54062 -0.02475 C -0.54201 -0.0266 -0.53819 -0.02914 -0.53698 -0.03123 C -0.53299 -0.03747 -0.53472 -0.03261 -0.5283 -0.03955 C -0.52604 -0.04186 -0.5243 -0.0451 -0.52205 -0.04765 C -0.51771 -0.05273 -0.50851 -0.06245 -0.50851 -0.06245 C -0.49757 -0.08765 -0.47656 -0.10176 -0.46163 -0.12165 C -0.45035 -0.13668 -0.43906 -0.14478 -0.42587 -0.15796 C -0.40347 -0.18016 -0.38038 -0.19889 -0.35312 -0.20722 C -0.34531 -0.21508 -0.33941 -0.21416 -0.32951 -0.21555 C -0.23351 -0.2137 -0.26076 -0.23705 -0.22326 -0.18918 C -0.2224 -0.18641 -0.22187 -0.18363 -0.22083 -0.18086 C -0.22014 -0.17901 -0.21892 -0.17785 -0.2184 -0.176 C -0.21337 -0.16027 -0.21302 -0.142 -0.20729 -0.12674 C -0.20538 -0.11333 -0.20069 -0.10084 -0.19861 -0.08719 C -0.19722 -0.06198 -0.19514 -0.03654 -0.19253 -0.01157 C -0.19288 -0.00879 -0.19219 -0.00532 -0.19375 -0.00324 C -0.19462 -0.00209 -0.19479 -0.00648 -0.19496 -0.00833 C -0.19549 -0.01319 -0.19583 -0.01827 -0.19618 -0.02313 C -0.1974 -0.0377 -0.1967 -0.03238 -0.19861 -0.04279 C -0.20156 -0.10338 -0.20069 -0.07679 -0.19861 -0.18594 C -0.19844 -0.19519 -0.19479 -0.20745 -0.18993 -0.21393 C -0.18611 -0.22896 -0.17934 -0.24422 -0.1691 -0.25324 C -0.16458 -0.25717 -0.15833 -0.25579 -0.15295 -0.25671 C -0.13524 -0.25602 -0.11753 -0.25602 -0.1 -0.25486 C -0.08264 -0.25394 -0.06371 -0.24515 -0.04687 -0.24006 C -0.03889 -0.23474 -0.03177 -0.23382 -0.02344 -0.22711 C -0.01927 -0.22387 -0.01545 -0.21948 -0.01094 -0.21716 C -0.00677 -0.21485 0.00122 -0.21046 0.00122 -0.21046 C 0.01337 -0.1945 -0.00295 -0.21485 0.01615 -0.19751 C 0.02101 -0.19311 0.02483 -0.1871 0.02969 -0.18271 C 0.04045 -0.17276 0.0533 -0.1649 0.06424 -0.15472 C 0.06615 -0.15287 0.06736 -0.14987 0.06927 -0.14802 C 0.0724 -0.14524 0.07622 -0.14432 0.07917 -0.14154 C 0.0882 -0.13345 0.08802 -0.13021 0.09514 -0.12165 C 0.11059 -0.10292 0.12639 -0.08419 0.14201 -0.06592 C 0.15156 -0.05458 0.16007 -0.04279 0.17049 -0.03284 C 0.17865 -0.01642 0.1651 -0.04233 0.17795 -0.02313 C 0.18108 -0.01851 0.18316 -0.01226 0.18524 -0.00671 C 0.18559 -0.00347 0.18594 4.79186E-6 0.18629 0.00323 C 0.18924 0.02358 0.1934 0.02266 0.18403 0.01965 C 0.17535 0.01387 0.17066 0.00624 0.16424 -0.00324 C 0.16146 -0.00717 0.15573 -0.01481 0.15573 -0.01481 C 0.15017 -0.03261 0.12899 -0.04857 0.11858 -0.06245 C 0.11076 -0.07285 0.10365 -0.08118 0.09514 -0.09043 C 0.09063 -0.09552 0.0849 -0.09852 0.08038 -0.10361 C 0.07274 -0.11194 0.06684 -0.1235 0.05816 -0.12998 C 0.04757 -0.13784 0.03941 -0.14848 0.02969 -0.15796 C 0.02309 -0.16444 0.01563 -0.1686 0.00868 -0.17438 C -0.00312 -0.18432 -0.01215 -0.19959 -0.02604 -0.20398 C -0.04062 -0.21693 -0.05208 -0.23173 -0.07031 -0.2352 C -0.07674 -0.23405 -0.08368 -0.23243 -0.08993 -0.23035 C -0.09253 -0.22942 -0.09757 -0.22711 -0.09757 -0.22711 C -0.10087 -0.21231 -0.09844 -0.19589 -0.09635 -0.18086 C -0.09479 -0.16999 -0.09132 -0.16097 -0.0875 -0.15125 C -0.07621 -0.12003 -0.06493 -0.08534 -0.04444 -0.06245 C -0.04271 -0.05574 -0.04028 -0.05181 -0.03576 -0.04765 C -0.0349 -0.04556 -0.03437 -0.04325 -0.03316 -0.04117 C -0.03229 -0.03932 -0.03055 -0.03816 -0.02969 -0.03631 C -0.02899 -0.03493 -0.02899 -0.03284 -0.02847 -0.03123 C -0.02465 -0.02244 -0.02014 -0.01388 -0.01476 -0.00671 C -0.01302 0.00393 -0.0059 0.00925 -0.00104 0.01803 C 0.00035 0.02335 -0.00104 0.02289 0.00122 0.02289 " pathEditMode="relative" ptsTypes="ffffffffffffffffffffffffffffffffffffffffffffffffffffffffffffffffffffffffffffffffffffffffffffffffffffA">
                                      <p:cBhvr>
                                        <p:cTn id="18" dur="4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64292E-6 C -0.00816 -0.00531 -0.01649 -0.01179 -0.02465 -0.01641 C -0.02622 -0.01734 -0.02795 -0.01734 -0.02952 -0.01803 C -0.0316 -0.01896 -0.03368 -0.01988 -0.03577 -0.02127 C -0.0441 -0.02659 -0.05139 -0.03468 -0.06042 -0.03769 C -0.07014 -0.05041 -0.06059 -0.03954 -0.0717 -0.04763 C -0.07847 -0.05272 -0.08264 -0.06012 -0.09011 -0.06405 C -0.09688 -0.07122 -0.10313 -0.07955 -0.11129 -0.08371 C -0.1125 -0.08533 -0.11337 -0.08741 -0.11476 -0.0888 C -0.11754 -0.09181 -0.12118 -0.09343 -0.12344 -0.09689 C -0.13056 -0.10661 -0.13785 -0.11424 -0.14462 -0.12488 C -0.1467 -0.13367 -0.14948 -0.14315 -0.15434 -0.14962 C -0.15521 -0.15309 -0.15729 -0.15587 -0.15799 -0.15934 C -0.16233 -0.17899 -0.15625 -0.16442 -0.16163 -0.17599 C -0.1625 -0.18801 -0.16649 -0.20513 -0.16285 -0.21692 C -0.16285 -0.21715 -0.15434 -0.2197 -0.15191 -0.22039 C -0.13368 -0.21577 -0.11198 -0.20652 -0.09618 -0.19403 C -0.06719 -0.1709 -0.09236 -0.1901 -0.07396 -0.17252 C -0.07083 -0.16951 -0.06424 -0.16442 -0.06424 -0.16442 C -0.05886 -0.15494 -0.05104 -0.15055 -0.04445 -0.14292 C -0.03212 -0.12881 -0.02083 -0.11239 -0.00729 -0.10013 C -0.00382 -0.09111 0.00798 -0.07978 0.01493 -0.074 C 0.02535 -0.05504 0.03958 -0.04116 0.05191 -0.02451 C 0.05364 -0.02196 0.0559 -0.02011 0.05798 -0.01803 C 0.0592 -0.01688 0.06076 -0.01618 0.0618 -0.01479 C 0.07361 0.0007 0.06562 -0.00369 0.07413 5.64292E-6 C 0.08229 0.01088 0.09184 0.02036 0.1 0.03123 C 0.10191 0.03377 0.10312 0.03701 0.10503 0.03955 C 0.10607 0.04094 0.10937 0.04464 0.10868 0.04279 C 0.10625 0.03632 0.09757 0.02776 0.09392 0.02313 C 0.08732 0.01481 0.08403 0.00625 0.07535 0.00348 C 0.06892 -0.00346 0.0625 -0.01271 0.05434 -0.01641 C 0.03489 -0.04232 0.00851 -0.0622 -0.01476 -0.08209 C -0.02292 -0.08903 -0.02847 -0.10036 -0.0382 -0.1036 C -0.06024 -0.1228 -0.03281 -0.09736 -0.05052 -0.1184 C -0.05504 -0.12372 -0.06077 -0.12673 -0.06545 -0.13158 C -0.07483 -0.14084 -0.08264 -0.15032 -0.09393 -0.15448 C -0.1 -0.16119 -0.10695 -0.16882 -0.11354 -0.17414 C -0.11632 -0.17622 -0.11979 -0.17691 -0.12222 -0.17923 C -0.12708 -0.18316 -0.1309 -0.18871 -0.13594 -0.19241 C -0.14011 -0.19565 -0.14497 -0.19611 -0.14931 -0.19888 C -0.1566 -0.20374 -0.16285 -0.20767 -0.17031 -0.21207 C -0.17865 -0.21692 -0.18872 -0.21715 -0.19757 -0.22039 C -0.20139 -0.2197 -0.20504 -0.21993 -0.20886 -0.21854 C -0.21302 -0.21692 -0.21389 -0.21276 -0.21615 -0.20883 C -0.22344 -0.19518 -0.22639 -0.18061 -0.23212 -0.16604 C -0.23507 -0.14685 -0.22969 -0.10869 -0.22222 -0.09042 C -0.21806 -0.08024 -0.21754 -0.08302 -0.21476 -0.074 C -0.21215 -0.06521 -0.2092 -0.05665 -0.20747 -0.04763 C -0.20504 -0.037 -0.20347 -0.02566 -0.19879 -0.01641 C -0.1974 -0.01086 -0.19618 -0.00647 -0.19375 -0.00161 C -0.19288 0.00556 -0.18993 0.01828 -0.18507 0.02313 C -0.18299 0.02545 -0.18004 0.02591 -0.17778 0.02799 C -0.1757 0.0199 -0.17882 0.01388 -0.18143 0.00671 C -0.1842 -0.00901 -0.18021 0.00856 -0.18646 -0.00485 C -0.18854 -0.00948 -0.18976 -0.01479 -0.19149 -0.01965 C -0.1934 -0.03399 -0.20191 -0.05064 -0.20886 -0.06244 C -0.2132 -0.07793 -0.21945 -0.08464 -0.22587 -0.09851 C -0.22899 -0.10476 -0.23021 -0.11216 -0.23351 -0.1184 C -0.23941 -0.13043 -0.24688 -0.14107 -0.25313 -0.15286 C -0.25434 -0.15517 -0.25452 -0.15864 -0.25556 -0.16119 C -0.26215 -0.17645 -0.27118 -0.18686 -0.28021 -0.19888 C -0.2842 -0.2042 -0.28663 -0.20952 -0.29254 -0.21207 C -0.30052 -0.2197 -0.29983 -0.22109 -0.3099 -0.21854 C -0.31302 -0.21646 -0.31667 -0.216 -0.31979 -0.21368 C -0.325 -0.20998 -0.32865 -0.20328 -0.33212 -0.19726 C -0.33455 -0.18894 -0.33681 -0.18084 -0.33941 -0.17252 C -0.34063 -0.16165 -0.34219 -0.15194 -0.34445 -0.1413 C -0.34531 -0.13158 -0.3467 -0.1228 -0.34809 -0.11331 C -0.34948 -0.08024 -0.35 -0.04763 -0.35313 -0.01479 C -0.35261 0.00486 -0.35313 0.02475 -0.35174 0.04441 C -0.35156 0.04626 -0.35 0.0414 -0.34931 0.03955 C -0.34827 0.03678 -0.34792 0.034 -0.34688 0.03123 C -0.33906 0.00995 -0.35122 0.04904 -0.34202 0.01828 C -0.34028 0.00556 -0.34184 -0.00531 -0.34323 -0.01803 C -0.34288 -0.03769 -0.34288 -0.05758 -0.34202 -0.07724 C -0.34097 -0.10198 -0.33958 -0.13459 -0.35677 -0.15124 C -0.36094 -0.1598 -0.36667 -0.16581 -0.37396 -0.16766 C -0.38281 -0.17899 -0.39184 -0.17899 -0.40365 -0.18084 C -0.41684 -0.18293 -0.42986 -0.18454 -0.44323 -0.1857 C -0.44896 -0.18524 -0.45469 -0.18501 -0.46042 -0.18408 C -0.46458 -0.18339 -0.47274 -0.18084 -0.47274 -0.18084 C -0.47969 -0.17206 -0.4882 -0.16512 -0.49497 -0.1561 C -0.50087 -0.14824 -0.50521 -0.13783 -0.51233 -0.13158 C -0.51997 -0.11771 -0.53143 -0.10892 -0.53941 -0.09528 C -0.54427 -0.08718 -0.54861 -0.07839 -0.55556 -0.074 C -0.56042 -0.06429 -0.56649 -0.05712 -0.57153 -0.04763 C -0.57882 -0.03399 -0.59028 -0.01456 -0.60122 -0.00485 C -0.60486 0.00486 -0.61493 0.01851 -0.62222 0.02151 C -0.62691 0.02984 -0.62952 0.03724 -0.63577 0.04279 C -0.63698 0.0451 -0.63802 0.04765 -0.63941 0.0495 C -0.64045 0.05089 -0.63802 0.0458 -0.63698 0.04441 C -0.63386 0.03978 -0.62969 0.03632 -0.62708 0.03123 C -0.625 0.02706 -0.62361 0.02221 -0.62101 0.01828 C -0.60677 -0.00323 -0.58768 -0.0222 -0.57031 -0.03931 C -0.55174 -0.05781 -0.5316 -0.07354 -0.51233 -0.09042 C -0.5033 -0.09828 -0.49583 -0.10892 -0.48768 -0.1184 C -0.48524 -0.12118 -0.48177 -0.12118 -0.47899 -0.12326 C -0.4717 -0.12881 -0.4658 -0.13737 -0.4592 -0.14454 C -0.4566 -0.14731 -0.45313 -0.1487 -0.45052 -0.15124 C -0.42917 -0.17229 -0.40955 -0.19356 -0.38507 -0.20721 C -0.3809 -0.20605 -0.37604 -0.20721 -0.37274 -0.20374 C -0.37118 -0.20212 -0.37344 -0.19819 -0.37396 -0.19565 C -0.375 -0.1901 -0.37674 -0.18478 -0.37778 -0.17923 C -0.37882 -0.15702 -0.38125 -0.1369 -0.38386 -0.11493 C -0.38577 -0.09921 -0.38785 -0.08186 -0.39497 -0.06891 C -0.39792 -0.04578 -0.40261 -0.02728 -0.41233 -0.0081 C -0.41597 0.00903 -0.42535 0.02383 -0.43455 0.03632 C -0.43958 0.04996 -0.44479 0.06361 -0.45313 0.07401 C -0.45764 0.0562 -0.45399 0.03632 -0.44583 0.02151 C -0.44028 -0.00739 -0.44722 0.01851 -0.43941 0.00348 C -0.43559 -0.00392 -0.43299 -0.01503 -0.42952 -0.02289 C -0.42622 -0.03075 -0.42205 -0.03815 -0.4184 -0.04602 C -0.41771 -0.0474 -0.41788 -0.04948 -0.41719 -0.05087 C -0.41458 -0.05596 -0.41163 -0.06082 -0.40868 -0.06567 C -0.40712 -0.06845 -0.40365 -0.074 -0.40365 -0.074 C -0.40191 -0.08348 -0.39705 -0.0888 -0.39375 -0.09689 C -0.39219 -0.10059 -0.39167 -0.10476 -0.39011 -0.10846 C -0.38524 -0.11933 -0.37778 -0.12927 -0.37274 -0.13968 C -0.36441 -0.15679 -0.35764 -0.17275 -0.34809 -0.18894 C -0.34653 -0.19171 -0.34531 -0.19518 -0.34323 -0.19726 C -0.3375 -0.20258 -0.32986 -0.20443 -0.32344 -0.20721 C -0.31268 -0.20628 -0.30365 -0.20628 -0.29375 -0.20212 C -0.28611 -0.19541 -0.27952 -0.1931 -0.27031 -0.19079 C -0.2691 -0.18917 -0.26823 -0.18686 -0.26667 -0.1857 C -0.26441 -0.18408 -0.26129 -0.18478 -0.2592 -0.18246 C -0.25399 -0.17645 -0.25052 -0.16766 -0.24566 -0.16119 C -0.23941 -0.13945 -0.24827 -0.16604 -0.2382 -0.14639 C -0.23229 -0.13482 -0.22969 -0.12395 -0.22101 -0.11493 C -0.2191 -0.10453 -0.21129 -0.09551 -0.20608 -0.08718 C -0.20399 -0.07539 -0.19653 -0.06984 -0.19271 -0.0592 C -0.19045 -0.05342 -0.18993 -0.04671 -0.18768 -0.04093 C -0.18698 -0.03838 -0.1849 -0.03676 -0.18403 -0.03445 C -0.18021 -0.02636 -0.17899 -0.01803 -0.17535 -0.00971 C -0.17188 0.00856 -0.16806 0.02545 -0.16667 0.04441 C -0.16528 0.06453 -0.16233 0.06707 -0.16806 0.05921 C -0.16979 0.05181 -0.17309 0.0451 -0.17535 0.03793 C -0.17691 0.02845 -0.1783 0.01874 -0.18143 0.00995 C -0.18281 -0.00323 -0.18316 -0.0178 -0.18768 -0.0296 C -0.18976 -0.04463 -0.19202 -0.05966 -0.19618 -0.074 C -0.19913 -0.09805 -0.20469 -0.12071 -0.20886 -0.14454 C -0.20573 -0.15055 -0.20104 -0.1561 -0.19879 -0.16281 C -0.19583 -0.17159 -0.19583 -0.17784 -0.19149 -0.1857 C -0.17413 -0.18478 -0.1625 -0.18339 -0.14688 -0.17923 C -0.13229 -0.16697 -0.11823 -0.15425 -0.10382 -0.1413 C -0.09219 -0.13112 -0.08229 -0.11771 -0.07049 -0.10846 C -0.06597 -0.09967 -0.06285 -0.09759 -0.05556 -0.09042 C -0.04358 -0.07862 -0.03438 -0.06128 -0.02222 -0.04925 C -0.02136 -0.04717 -0.02083 -0.04463 -0.01979 -0.04278 C -0.01875 -0.04093 -0.01702 -0.03977 -0.01597 -0.03769 C -0.01476 -0.03515 -0.01458 -0.03214 -0.01354 -0.0296 C -0.01181 -0.02566 -0.00868 -0.02127 -0.00608 -0.01803 C -0.00486 -0.01341 -0.00122 0.00186 0.00121 0.00509 C 0.00208 0.00625 0.00035 0.00163 -1.38889E-6 5.64292E-6 Z " pathEditMode="relative" ptsTypes="ffffffffffffffffffffffffffffffffffffffffffffffffffffffffffffffffffffffffffffffffffffffffffffffffffffffffffffffffffffffffffffffffffffffffffffffffffffffffff">
                                      <p:cBhvr>
                                        <p:cTn id="20" dur="48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93802E-7 C -0.00312 -0.00601 -0.00729 -0.01688 -0.01111 -0.02289 C -0.01927 -0.03561 -0.02691 -0.04047 -0.03593 -0.05088 C -0.03941 -0.05481 -0.04149 -0.06128 -0.04566 -0.06406 C -0.05607 -0.071 -0.06441 -0.08094 -0.07413 -0.08881 C -0.12777 -0.13252 -0.09097 -0.10199 -0.11371 -0.11841 C -0.12152 -0.12396 -0.1283 -0.13252 -0.13593 -0.13807 C -0.14722 -0.14616 -0.15347 -0.14894 -0.16545 -0.15957 C -0.18385 -0.17599 -0.20139 -0.19473 -0.221 -0.20883 C -0.2309 -0.216 -0.23819 -0.22548 -0.24948 -0.22849 C -0.25573 -0.23705 -0.26736 -0.24167 -0.27534 -0.24838 C -0.29062 -0.2611 -0.30538 -0.27359 -0.32343 -0.27613 C -0.36215 -0.28746 -0.42691 -0.2685 -0.46927 -0.26318 C -0.47951 -0.26064 -0.49132 -0.25786 -0.50121 -0.25324 C -0.5184 -0.24514 -0.49843 -0.25046 -0.51736 -0.24653 C -0.54062 -0.23659 -0.51198 -0.25 -0.52968 -0.23844 C -0.53646 -0.23404 -0.54583 -0.23173 -0.55312 -0.23011 C -0.57482 -0.216 -0.59826 -0.20721 -0.61857 -0.18918 C -0.62968 -0.17923 -0.63993 -0.16651 -0.65069 -0.1561 C -0.66545 -0.14177 -0.67847 -0.12974 -0.69271 -0.11332 C -0.69861 -0.10661 -0.70625 -0.10338 -0.71232 -0.0969 C -0.72135 -0.08742 -0.72934 -0.07585 -0.73958 -0.06892 C -0.74479 -0.06105 -0.74826 -0.05365 -0.75434 -0.04764 C -0.75781 -0.04001 -0.7625 -0.03446 -0.76545 -0.02636 C -0.76666 -0.01943 -0.76805 -0.01457 -0.77048 -0.00809 C -0.77083 -0.00324 -0.77118 0.00185 -0.7717 0.00671 C -0.77187 0.00833 -0.77291 0.01318 -0.77291 0.01156 C -0.77291 0.00208 -0.77187 0.00347 -0.76666 -0.00162 C -0.7658 -0.00324 -0.76527 -0.00509 -0.76423 -0.00647 C -0.76284 -0.00832 -0.76059 -0.00925 -0.75937 -0.01156 C -0.75677 -0.01619 -0.75659 -0.02289 -0.75312 -0.02636 C -0.75156 -0.02798 -0.74965 -0.02914 -0.74826 -0.03122 C -0.73802 -0.04625 -0.73055 -0.06267 -0.71857 -0.07562 C -0.71371 -0.08626 -0.70798 -0.09204 -0.70121 -0.10037 C -0.68333 -0.12211 -0.66527 -0.1413 -0.64444 -0.15772 C -0.63732 -0.16327 -0.62916 -0.16489 -0.62222 -0.17091 C -0.6092 -0.18201 -0.59843 -0.18825 -0.58402 -0.19727 C -0.57448 -0.20328 -0.56632 -0.20976 -0.55555 -0.21207 C -0.54444 -0.22317 -0.52847 -0.22803 -0.51493 -0.23011 C -0.4993 -0.2352 -0.48264 -0.23844 -0.46666 -0.24005 C -0.45468 -0.24121 -0.4309 -0.24329 -0.4309 -0.24329 C -0.41198 -0.24237 -0.39062 -0.24352 -0.3717 -0.23844 C -0.35121 -0.23312 -0.33194 -0.22294 -0.31111 -0.2204 C -0.30416 -0.21716 -0.29705 -0.21369 -0.2901 -0.21045 C -0.28194 -0.20652 -0.27257 -0.20768 -0.26423 -0.20398 C -0.2559 -0.20005 -0.24965 -0.19565 -0.2408 -0.19403 C -0.23177 -0.18617 -0.21892 -0.18224 -0.20868 -0.17761 C -0.19809 -0.17276 -0.18836 -0.16559 -0.17777 -0.16119 C -0.17205 -0.1494 -0.16319 -0.13945 -0.15677 -0.12812 C -0.14878 -0.11378 -0.14705 -0.09066 -0.13455 -0.0821 C -0.12847 -0.06175 -0.11632 -0.0444 -0.10746 -0.02636 C -0.10729 -0.02613 -0.10069 -0.01457 -0.10121 -0.01318 C -0.10191 -0.01133 -0.10382 -0.01526 -0.10503 -0.01642 C -0.11128 -0.02313 -0.10642 -0.01966 -0.11232 -0.02798 C -0.11718 -0.03469 -0.1217 -0.04209 -0.12725 -0.04764 C -0.14427 -0.06475 -0.15902 -0.09274 -0.17291 -0.11332 C -0.18298 -0.12835 -0.19444 -0.142 -0.20503 -0.1561 C -0.21302 -0.16674 -0.2092 -0.16628 -0.21857 -0.17599 C -0.2217 -0.17923 -0.22552 -0.18085 -0.22847 -0.18409 C -0.23628 -0.19288 -0.24218 -0.20398 -0.24948 -0.21369 C -0.2526 -0.21785 -0.26718 -0.22826 -0.2717 -0.23173 C -0.28889 -0.24491 -0.31944 -0.24954 -0.33836 -0.25162 C -0.34757 -0.25116 -0.38923 -0.25 -0.40868 -0.24653 C -0.43021 -0.24283 -0.45121 -0.23682 -0.47291 -0.23358 C -0.4835 -0.22757 -0.47482 -0.2315 -0.4901 -0.22849 C -0.49843 -0.22687 -0.50677 -0.22178 -0.51493 -0.21878 C -0.52465 -0.2086 -0.51423 -0.21832 -0.52725 -0.21045 C -0.53298 -0.20698 -0.53732 -0.20143 -0.54323 -0.19889 C -0.55069 -0.19126 -0.55868 -0.18154 -0.56666 -0.17437 C -0.57048 -0.16628 -0.57396 -0.1598 -0.57899 -0.15287 C -0.58298 -0.13899 -0.57639 -0.16004 -0.58524 -0.1413 C -0.5868 -0.13783 -0.58732 -0.13344 -0.58889 -0.12997 C -0.5934 -0.1198 -0.59566 -0.12188 -0.60121 -0.1117 C -0.60486 -0.10499 -0.60729 -0.0969 -0.61111 -0.09042 C -0.61319 -0.08696 -0.61632 -0.08511 -0.61857 -0.0821 C -0.62725 -0.07054 -0.63107 -0.0525 -0.63958 -0.04116 C -0.6467 -0.02174 -0.64218 -0.03191 -0.65434 -0.01156 C -0.65555 -0.00971 -0.65295 -0.01596 -0.65191 -0.01804 C -0.64843 -0.02521 -0.6408 -0.03469 -0.63836 -0.04278 C -0.63177 -0.06499 -0.6158 -0.09251 -0.60625 -0.11332 C -0.60364 -0.11887 -0.59913 -0.1228 -0.59635 -0.12812 C -0.59288 -0.1346 -0.58646 -0.14801 -0.58646 -0.14801 C -0.58385 -0.15819 -0.57517 -0.16582 -0.56927 -0.17252 C -0.55885 -0.18455 -0.54913 -0.19473 -0.53593 -0.20051 C -0.52882 -0.20814 -0.52222 -0.21115 -0.51371 -0.21531 C -0.49271 -0.22548 -0.47396 -0.23265 -0.45191 -0.23682 C -0.42899 -0.23566 -0.40955 -0.23335 -0.38767 -0.22849 C -0.375 -0.22017 -0.39149 -0.23034 -0.37656 -0.22363 C -0.36666 -0.21924 -0.35711 -0.21323 -0.34705 -0.20883 C -0.34027 -0.20143 -0.33316 -0.19912 -0.32604 -0.19241 C -0.31562 -0.1827 -0.30399 -0.16836 -0.29149 -0.16281 C -0.28402 -0.15472 -0.2783 -0.14801 -0.26927 -0.14292 C -0.26527 -0.13622 -0.2618 -0.13113 -0.25555 -0.12812 C -0.25017 -0.1198 -0.24652 -0.10962 -0.2408 -0.10199 C -0.23975 -0.1006 -0.23819 -0.09991 -0.23715 -0.09852 C -0.23402 -0.09389 -0.23142 -0.08857 -0.22847 -0.08372 C -0.22222 -0.07308 -0.21632 -0.05573 -0.21111 -0.0444 C -0.20937 -0.04047 -0.20885 -0.03538 -0.20746 -0.03122 C -0.20694 -0.02937 -0.2059 -0.02798 -0.20503 -0.02636 C -0.20312 -0.01873 -0.20139 -0.0111 -0.2 -0.00324 C -0.19878 0.00902 -0.19687 0.02082 -0.19514 0.03284 C -0.19427 0.03862 -0.19149 0.04949 -0.19149 0.04949 C -0.18941 0.04186 -0.19149 0.03585 -0.19271 0.02798 C -0.19392 0.00948 -0.1967 -0.01017 -0.20382 -0.02636 C -0.20955 -0.06499 -0.21979 -0.0784 -0.23836 -0.10846 C -0.2434 -0.11656 -0.24826 -0.12789 -0.25434 -0.13483 C -0.25729 -0.13807 -0.26128 -0.13968 -0.26423 -0.14292 C -0.27343 -0.15287 -0.27639 -0.16466 -0.28767 -0.16767 C -0.29427 -0.17646 -0.30191 -0.18085 -0.30868 -0.18918 C -0.32083 -0.20398 -0.31371 -0.20028 -0.32343 -0.20398 C -0.33055 -0.21323 -0.33871 -0.21832 -0.34705 -0.22525 C -0.3618 -0.22433 -0.37066 -0.22294 -0.38402 -0.2204 C -0.39184 -0.2167 -0.39809 -0.21184 -0.40625 -0.20883 C -0.41319 -0.20328 -0.41979 -0.2012 -0.42725 -0.19727 C -0.43854 -0.18524 -0.42916 -0.19426 -0.44826 -0.18085 C -0.45538 -0.17576 -0.46111 -0.16813 -0.46788 -0.16281 C -0.47066 -0.16073 -0.47378 -0.15957 -0.47656 -0.15772 C -0.47795 -0.1568 -0.47916 -0.15564 -0.48038 -0.15449 C -0.48385 -0.14732 -0.48854 -0.14269 -0.49392 -0.13807 C -0.49705 -0.12743 -0.50312 -0.11864 -0.50746 -0.10846 C -0.50937 -0.10384 -0.51163 -0.09968 -0.51371 -0.09528 C -0.51458 -0.09366 -0.51614 -0.09042 -0.51614 -0.09042 C -0.51823 -0.07817 -0.52048 -0.06845 -0.52482 -0.05758 C -0.52691 -0.04278 -0.53211 -0.02405 -0.53836 -0.01156 C -0.54045 -0.00324 -0.54357 0.00416 -0.54705 0.01156 C -0.54843 0.00185 -0.54791 -0.00116 -0.54444 -0.00971 C -0.54357 -0.01989 -0.54236 -0.04301 -0.53836 -0.05088 C -0.53073 -0.06591 -0.53472 -0.05712 -0.52725 -0.07724 C -0.52413 -0.09806 -0.51614 -0.11494 -0.51111 -0.13483 C -0.5085 -0.14547 -0.50677 -0.15957 -0.5026 -0.16929 C -0.49305 -0.19218 -0.49757 -0.17761 -0.48889 -0.18918 C -0.48576 -0.19334 -0.48472 -0.19981 -0.48159 -0.20398 C -0.47986 -0.20629 -0.47743 -0.20698 -0.47534 -0.20883 C -0.46527 -0.21762 -0.45972 -0.22317 -0.44705 -0.22525 C -0.4243 -0.22433 -0.4151 -0.2234 -0.39635 -0.2204 C -0.38941 -0.2167 -0.38229 -0.21415 -0.37534 -0.21045 C -0.36406 -0.20421 -0.35069 -0.18686 -0.34323 -0.17437 C -0.33906 -0.16744 -0.32205 -0.14292 -0.31857 -0.13483 C -0.31128 -0.11795 -0.31927 -0.12743 -0.30989 -0.11841 C -0.30139 -0.10083 -0.29635 -0.0821 -0.29149 -0.06244 C -0.28836 -0.03284 -0.28559 -0.00439 -0.28038 0.02475 C -0.27777 0.01249 -0.27899 0.02105 -0.28038 0.00162 C -0.28159 -0.01388 -0.28281 -0.03284 -0.28767 -0.04764 C -0.30052 -0.0858 -0.28941 -0.04926 -0.30382 -0.08557 C -0.30503 -0.08857 -0.30503 -0.09227 -0.30625 -0.09528 C -0.32083 -0.13413 -0.34843 -0.17784 -0.37777 -0.19727 C -0.38663 -0.21276 -0.40086 -0.21832 -0.41493 -0.2204 C -0.41857 -0.21993 -0.42239 -0.2197 -0.42604 -0.21878 C -0.43507 -0.2167 -0.43646 -0.20143 -0.44201 -0.19403 C -0.44444 -0.18062 -0.44826 -0.1679 -0.45069 -0.15449 C -0.45364 -0.10083 -0.45243 -0.12488 -0.45434 -0.0821 C -0.45225 -0.04833 -0.4533 -0.07539 -0.45434 -0.03284 C -0.45486 -0.01087 -0.45555 0.01087 -0.45555 0.03284 C -0.45555 0.03724 -0.45468 0.02428 -0.45434 0.01989 C -0.45399 0.01596 -0.45347 0.01226 -0.45312 0.00833 C -0.45156 -0.00925 -0.45191 -0.0148 -0.44948 -0.03446 C -0.44531 -0.06892 -0.44305 -0.10314 -0.4408 -0.13807 C -0.4401 -0.14847 -0.44062 -0.16489 -0.43455 -0.17252 C -0.43194 -0.18386 -0.41666 -0.18894 -0.40868 -0.19241 C -0.40347 -0.18501 -0.39913 -0.17669 -0.39392 -0.16929 C -0.39114 -0.16004 -0.38802 -0.15009 -0.38281 -0.14292 C -0.38246 -0.1413 -0.38229 -0.13945 -0.38159 -0.13807 C -0.38055 -0.13575 -0.37864 -0.13413 -0.37777 -0.13159 C -0.37656 -0.12789 -0.37621 -0.12396 -0.37534 -0.12003 C -0.37361 -0.07678 -0.37465 -0.0333 -0.3717 0.00995 C -0.371 0.02082 -0.37014 0.03192 -0.36927 0.04279 C -0.36892 0.04764 -0.3684 0.05273 -0.36788 0.05759 C -0.36753 0.0599 -0.3651 0.06522 -0.36666 0.06429 C -0.36892 0.06291 -0.36927 0.05874 -0.37048 0.05597 C -0.37482 0.03538 -0.37187 0.05227 -0.37413 0.02313 C -0.37639 -0.00486 -0.38003 -0.03261 -0.38159 -0.06082 C -0.38125 -0.09482 -0.38107 -0.12881 -0.38038 -0.16281 C -0.37968 -0.19403 -0.36649 -0.21161 -0.35191 -0.23358 C -0.35 -0.24121 -0.34479 -0.24144 -0.33958 -0.24491 C -0.29861 -0.24399 -0.28281 -0.24306 -0.24948 -0.24005 C -0.24236 -0.23844 -0.23559 -0.23659 -0.22847 -0.2352 C -0.22031 -0.23127 -0.21198 -0.23104 -0.20382 -0.22687 C -0.19357 -0.22178 -0.18472 -0.21438 -0.17413 -0.21045 C -0.15694 -0.19542 -0.13767 -0.18386 -0.121 -0.16767 C -0.10729 -0.15425 -0.08854 -0.13067 -0.0717 -0.12326 C -0.06354 -0.11286 -0.05208 -0.10708 -0.04444 -0.0969 C -0.03576 -0.08534 -0.02586 -0.0747 -0.01614 -0.06568 C -0.01076 -0.06082 -0.00902 -0.05273 -0.00503 -0.04602 C 0.00052 -0.03654 0.00712 -0.02636 0.01354 -0.01804 C 0.01667 -0.00717 0.01789 0.00416 0.02101 0.0148 C 0.01875 0.0229 0.01459 0.02637 0.00851 0.02637 " pathEditMode="relative" ptsTypes="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22" dur="6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33CC"/>
                </a:solidFill>
              </a:rPr>
              <a:t>COs</a:t>
            </a:r>
            <a:r>
              <a:rPr kumimoji="1" lang="en-US" altLang="ja-JP" dirty="0" smtClean="0">
                <a:solidFill>
                  <a:srgbClr val="0070C0"/>
                </a:solidFill>
              </a:rPr>
              <a:t> in Twitter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600201"/>
            <a:ext cx="8772556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en-US" altLang="ja-JP" sz="2800" dirty="0" smtClean="0"/>
              <a:t>Implementing Twitter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System requires:</a:t>
            </a:r>
            <a:endParaRPr kumimoji="1"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a huge number of twitters need to be processed in parallel.</a:t>
            </a:r>
            <a:endParaRPr kumimoji="1" lang="ja-JP" altLang="en-US" sz="2800" dirty="0"/>
          </a:p>
        </p:txBody>
      </p:sp>
      <p:sp>
        <p:nvSpPr>
          <p:cNvPr id="4" name="下矢印 3"/>
          <p:cNvSpPr/>
          <p:nvPr/>
        </p:nvSpPr>
        <p:spPr>
          <a:xfrm>
            <a:off x="3714744" y="2857496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42910" y="3733800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rgbClr val="CC00CC"/>
                </a:solidFill>
              </a:rPr>
              <a:t>accomplished by using a huge number of </a:t>
            </a:r>
            <a:r>
              <a:rPr lang="en-US" altLang="ja-JP" sz="3200" dirty="0" smtClean="0">
                <a:solidFill>
                  <a:srgbClr val="FF33CC"/>
                </a:solidFill>
              </a:rPr>
              <a:t>COs</a:t>
            </a:r>
            <a:r>
              <a:rPr lang="en-US" altLang="ja-JP" sz="3200" dirty="0" smtClean="0">
                <a:solidFill>
                  <a:srgbClr val="CC00CC"/>
                </a:solidFill>
              </a:rPr>
              <a:t>!!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71736" y="5357826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Ruby on Rails was used in an old version of Twitter.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2910" y="4429132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The </a:t>
            </a:r>
            <a:r>
              <a:rPr kumimoji="1" lang="en-US" altLang="ja-JP" sz="2400" dirty="0" smtClean="0">
                <a:solidFill>
                  <a:srgbClr val="FF33CC"/>
                </a:solidFill>
              </a:rPr>
              <a:t>CO/actor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mechanism  in </a:t>
            </a:r>
            <a:r>
              <a:rPr kumimoji="1" lang="en-US" altLang="ja-JP" sz="2400" dirty="0" err="1" smtClean="0">
                <a:solidFill>
                  <a:srgbClr val="0070C0"/>
                </a:solidFill>
              </a:rPr>
              <a:t>Scala</a:t>
            </a:r>
            <a:r>
              <a:rPr lang="ja-JP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ja-JP" sz="2400" dirty="0" smtClean="0">
                <a:solidFill>
                  <a:srgbClr val="0070C0"/>
                </a:solidFill>
              </a:rPr>
              <a:t>language is employed! </a:t>
            </a:r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Implementation of </a:t>
            </a:r>
            <a:r>
              <a:rPr kumimoji="1" lang="ja-JP" altLang="en-US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</a:rPr>
              <a:t>Twitter </a:t>
            </a:r>
            <a:r>
              <a:rPr lang="en-US" altLang="ja-JP" dirty="0" smtClean="0">
                <a:solidFill>
                  <a:srgbClr val="0070C0"/>
                </a:solidFill>
              </a:rPr>
              <a:t>System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04" cy="2000265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Requests from clients are processed by </a:t>
            </a:r>
            <a:r>
              <a:rPr lang="en-US" altLang="ja-JP" dirty="0" smtClean="0">
                <a:solidFill>
                  <a:srgbClr val="FF33CC"/>
                </a:solidFill>
              </a:rPr>
              <a:t>COs</a:t>
            </a:r>
            <a:endParaRPr lang="en-US" altLang="ja-JP" dirty="0" smtClean="0"/>
          </a:p>
          <a:p>
            <a:r>
              <a:rPr lang="en-US" altLang="ja-JP" dirty="0" smtClean="0"/>
              <a:t>a large number of twitters are processed 								by a large number of </a:t>
            </a:r>
            <a:r>
              <a:rPr lang="en-US" altLang="ja-JP" dirty="0" smtClean="0">
                <a:solidFill>
                  <a:srgbClr val="FF33CC"/>
                </a:solidFill>
              </a:rPr>
              <a:t>COs</a:t>
            </a:r>
          </a:p>
          <a:p>
            <a:r>
              <a:rPr kumimoji="1" lang="en-US" altLang="ja-JP" dirty="0" smtClean="0">
                <a:solidFill>
                  <a:srgbClr val="FF33CC"/>
                </a:solidFill>
              </a:rPr>
              <a:t>COs </a:t>
            </a:r>
            <a:r>
              <a:rPr kumimoji="1" lang="en-US" altLang="ja-JP" dirty="0" smtClean="0"/>
              <a:t>enable a simple construction</a:t>
            </a:r>
          </a:p>
          <a:p>
            <a:pPr>
              <a:buNone/>
            </a:pPr>
            <a:r>
              <a:rPr lang="en-US" altLang="ja-JP" dirty="0" smtClean="0"/>
              <a:t>					</a:t>
            </a:r>
            <a:r>
              <a:rPr kumimoji="1" lang="en-US" altLang="ja-JP" dirty="0" smtClean="0"/>
              <a:t>of the stable and fast system.</a:t>
            </a:r>
            <a:r>
              <a:rPr lang="ja-JP" altLang="en-US" dirty="0" smtClean="0"/>
              <a:t> </a:t>
            </a:r>
            <a:endParaRPr lang="en-US" altLang="ja-JP" dirty="0" smtClean="0"/>
          </a:p>
        </p:txBody>
      </p:sp>
      <p:sp>
        <p:nvSpPr>
          <p:cNvPr id="4" name="スマイル 3"/>
          <p:cNvSpPr/>
          <p:nvPr/>
        </p:nvSpPr>
        <p:spPr>
          <a:xfrm>
            <a:off x="928662" y="5715016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マイル 4"/>
          <p:cNvSpPr/>
          <p:nvPr/>
        </p:nvSpPr>
        <p:spPr>
          <a:xfrm>
            <a:off x="1928794" y="5500702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マイル 5"/>
          <p:cNvSpPr/>
          <p:nvPr/>
        </p:nvSpPr>
        <p:spPr>
          <a:xfrm>
            <a:off x="2714612" y="5857892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マイル 6"/>
          <p:cNvSpPr/>
          <p:nvPr/>
        </p:nvSpPr>
        <p:spPr>
          <a:xfrm>
            <a:off x="3714744" y="5715016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マイル 7"/>
          <p:cNvSpPr/>
          <p:nvPr/>
        </p:nvSpPr>
        <p:spPr>
          <a:xfrm>
            <a:off x="4429124" y="5929330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マイル 8"/>
          <p:cNvSpPr/>
          <p:nvPr/>
        </p:nvSpPr>
        <p:spPr>
          <a:xfrm>
            <a:off x="5286380" y="5572140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マイル 9"/>
          <p:cNvSpPr/>
          <p:nvPr/>
        </p:nvSpPr>
        <p:spPr>
          <a:xfrm>
            <a:off x="6143636" y="5929330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マイル 10"/>
          <p:cNvSpPr/>
          <p:nvPr/>
        </p:nvSpPr>
        <p:spPr>
          <a:xfrm>
            <a:off x="7000892" y="5572140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マイル 11"/>
          <p:cNvSpPr/>
          <p:nvPr/>
        </p:nvSpPr>
        <p:spPr>
          <a:xfrm>
            <a:off x="7929586" y="5929330"/>
            <a:ext cx="500066" cy="50006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直方体 12"/>
          <p:cNvSpPr/>
          <p:nvPr/>
        </p:nvSpPr>
        <p:spPr>
          <a:xfrm>
            <a:off x="3071802" y="3500438"/>
            <a:ext cx="2714644" cy="1000132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Twitter </a:t>
            </a:r>
            <a:r>
              <a:rPr kumimoji="1" lang="ja-JP" altLang="en-US" sz="2400" b="1" dirty="0" smtClean="0"/>
              <a:t>システム</a:t>
            </a:r>
            <a:endParaRPr kumimoji="1" lang="ja-JP" altLang="en-US" sz="2400" b="1" dirty="0"/>
          </a:p>
        </p:txBody>
      </p:sp>
      <p:cxnSp>
        <p:nvCxnSpPr>
          <p:cNvPr id="56" name="直線矢印コネクタ 55"/>
          <p:cNvCxnSpPr>
            <a:endCxn id="12" idx="0"/>
          </p:cNvCxnSpPr>
          <p:nvPr/>
        </p:nvCxnSpPr>
        <p:spPr>
          <a:xfrm>
            <a:off x="5715008" y="4000504"/>
            <a:ext cx="2464611" cy="19288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endCxn id="11" idx="1"/>
          </p:cNvCxnSpPr>
          <p:nvPr/>
        </p:nvCxnSpPr>
        <p:spPr>
          <a:xfrm>
            <a:off x="5572132" y="4286256"/>
            <a:ext cx="1501993" cy="13591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endCxn id="8" idx="0"/>
          </p:cNvCxnSpPr>
          <p:nvPr/>
        </p:nvCxnSpPr>
        <p:spPr>
          <a:xfrm rot="16200000" flipH="1">
            <a:off x="3804043" y="5054216"/>
            <a:ext cx="1428758" cy="3214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>
            <a:endCxn id="9" idx="0"/>
          </p:cNvCxnSpPr>
          <p:nvPr/>
        </p:nvCxnSpPr>
        <p:spPr>
          <a:xfrm rot="16200000" flipH="1">
            <a:off x="4661298" y="4697024"/>
            <a:ext cx="1071569" cy="6786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endCxn id="10" idx="0"/>
          </p:cNvCxnSpPr>
          <p:nvPr/>
        </p:nvCxnSpPr>
        <p:spPr>
          <a:xfrm rot="16200000" flipH="1">
            <a:off x="5089925" y="4625586"/>
            <a:ext cx="1500198" cy="11072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>
            <a:endCxn id="7" idx="0"/>
          </p:cNvCxnSpPr>
          <p:nvPr/>
        </p:nvCxnSpPr>
        <p:spPr>
          <a:xfrm rot="5400000">
            <a:off x="3411133" y="5054215"/>
            <a:ext cx="1214446" cy="1071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endCxn id="6" idx="0"/>
          </p:cNvCxnSpPr>
          <p:nvPr/>
        </p:nvCxnSpPr>
        <p:spPr>
          <a:xfrm rot="5400000">
            <a:off x="2625316" y="4839900"/>
            <a:ext cx="1357321" cy="6786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>
            <a:endCxn id="5" idx="7"/>
          </p:cNvCxnSpPr>
          <p:nvPr/>
        </p:nvCxnSpPr>
        <p:spPr>
          <a:xfrm rot="5400000">
            <a:off x="2105595" y="4536289"/>
            <a:ext cx="1287678" cy="7876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>
            <a:stCxn id="13" idx="2"/>
            <a:endCxn id="4" idx="7"/>
          </p:cNvCxnSpPr>
          <p:nvPr/>
        </p:nvCxnSpPr>
        <p:spPr>
          <a:xfrm rot="10800000" flipV="1">
            <a:off x="1355496" y="4125519"/>
            <a:ext cx="1716307" cy="16627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メモ 80"/>
          <p:cNvSpPr/>
          <p:nvPr/>
        </p:nvSpPr>
        <p:spPr>
          <a:xfrm>
            <a:off x="1071538" y="5357826"/>
            <a:ext cx="500066" cy="357191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2" name="メモ 81"/>
          <p:cNvSpPr/>
          <p:nvPr/>
        </p:nvSpPr>
        <p:spPr>
          <a:xfrm>
            <a:off x="2214546" y="5214950"/>
            <a:ext cx="500066" cy="357191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3" name="メモ 82"/>
          <p:cNvSpPr/>
          <p:nvPr/>
        </p:nvSpPr>
        <p:spPr>
          <a:xfrm>
            <a:off x="2786050" y="5500702"/>
            <a:ext cx="500066" cy="357191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4" name="メモ 83"/>
          <p:cNvSpPr/>
          <p:nvPr/>
        </p:nvSpPr>
        <p:spPr>
          <a:xfrm>
            <a:off x="3786182" y="5357826"/>
            <a:ext cx="500066" cy="357191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5" name="メモ 84"/>
          <p:cNvSpPr/>
          <p:nvPr/>
        </p:nvSpPr>
        <p:spPr>
          <a:xfrm>
            <a:off x="4500562" y="5572140"/>
            <a:ext cx="500066" cy="357191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6" name="メモ 85"/>
          <p:cNvSpPr/>
          <p:nvPr/>
        </p:nvSpPr>
        <p:spPr>
          <a:xfrm>
            <a:off x="5286380" y="5214950"/>
            <a:ext cx="500066" cy="357191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7" name="メモ 86"/>
          <p:cNvSpPr/>
          <p:nvPr/>
        </p:nvSpPr>
        <p:spPr>
          <a:xfrm>
            <a:off x="6072198" y="5572140"/>
            <a:ext cx="500066" cy="357191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8" name="メモ 87"/>
          <p:cNvSpPr/>
          <p:nvPr/>
        </p:nvSpPr>
        <p:spPr>
          <a:xfrm>
            <a:off x="6858016" y="5286388"/>
            <a:ext cx="500066" cy="357191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89" name="メモ 88"/>
          <p:cNvSpPr/>
          <p:nvPr/>
        </p:nvSpPr>
        <p:spPr>
          <a:xfrm>
            <a:off x="7858148" y="5572140"/>
            <a:ext cx="500066" cy="357191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/>
              <a:t>つぶ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やき</a:t>
            </a:r>
            <a:endParaRPr kumimoji="1" lang="ja-JP" altLang="en-US" sz="1000" dirty="0"/>
          </a:p>
        </p:txBody>
      </p:sp>
      <p:sp>
        <p:nvSpPr>
          <p:cNvPr id="44" name="円柱 43"/>
          <p:cNvSpPr/>
          <p:nvPr/>
        </p:nvSpPr>
        <p:spPr>
          <a:xfrm>
            <a:off x="3071802" y="3429000"/>
            <a:ext cx="785818" cy="642942"/>
          </a:xfrm>
          <a:prstGeom prst="can">
            <a:avLst>
              <a:gd name="adj" fmla="val 18416"/>
            </a:avLst>
          </a:prstGeom>
          <a:solidFill>
            <a:srgbClr val="FF33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/>
              <a:t>処理プログラム</a:t>
            </a:r>
            <a:endParaRPr kumimoji="1" lang="ja-JP" altLang="en-US" sz="1200" b="1" dirty="0"/>
          </a:p>
        </p:txBody>
      </p:sp>
      <p:sp>
        <p:nvSpPr>
          <p:cNvPr id="45" name="円柱 44"/>
          <p:cNvSpPr/>
          <p:nvPr/>
        </p:nvSpPr>
        <p:spPr>
          <a:xfrm>
            <a:off x="4000496" y="3286124"/>
            <a:ext cx="785818" cy="642942"/>
          </a:xfrm>
          <a:prstGeom prst="can">
            <a:avLst>
              <a:gd name="adj" fmla="val 18416"/>
            </a:avLst>
          </a:prstGeom>
          <a:solidFill>
            <a:srgbClr val="FF33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/>
              <a:t>処理プログラム</a:t>
            </a:r>
            <a:endParaRPr kumimoji="1" lang="ja-JP" altLang="en-US" sz="1200" b="1" dirty="0"/>
          </a:p>
        </p:txBody>
      </p:sp>
      <p:sp>
        <p:nvSpPr>
          <p:cNvPr id="46" name="円柱 45"/>
          <p:cNvSpPr/>
          <p:nvPr/>
        </p:nvSpPr>
        <p:spPr>
          <a:xfrm>
            <a:off x="4786314" y="3429000"/>
            <a:ext cx="785818" cy="642942"/>
          </a:xfrm>
          <a:prstGeom prst="can">
            <a:avLst>
              <a:gd name="adj" fmla="val 18416"/>
            </a:avLst>
          </a:prstGeom>
          <a:solidFill>
            <a:srgbClr val="FF33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/>
              <a:t>処理プログラム</a:t>
            </a:r>
            <a:endParaRPr kumimoji="1" lang="ja-JP" altLang="en-US" sz="1200" b="1" dirty="0"/>
          </a:p>
        </p:txBody>
      </p:sp>
      <p:sp>
        <p:nvSpPr>
          <p:cNvPr id="47" name="円柱 46"/>
          <p:cNvSpPr/>
          <p:nvPr/>
        </p:nvSpPr>
        <p:spPr>
          <a:xfrm>
            <a:off x="4214810" y="3571876"/>
            <a:ext cx="785818" cy="642942"/>
          </a:xfrm>
          <a:prstGeom prst="can">
            <a:avLst>
              <a:gd name="adj" fmla="val 18416"/>
            </a:avLst>
          </a:prstGeom>
          <a:solidFill>
            <a:srgbClr val="FF33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/>
              <a:t>処理プログラム</a:t>
            </a:r>
            <a:endParaRPr kumimoji="1" lang="ja-JP" altLang="en-US" sz="1200" b="1" dirty="0"/>
          </a:p>
        </p:txBody>
      </p:sp>
      <p:sp>
        <p:nvSpPr>
          <p:cNvPr id="48" name="円柱 47"/>
          <p:cNvSpPr/>
          <p:nvPr/>
        </p:nvSpPr>
        <p:spPr>
          <a:xfrm>
            <a:off x="3286116" y="3643314"/>
            <a:ext cx="785818" cy="642942"/>
          </a:xfrm>
          <a:prstGeom prst="can">
            <a:avLst>
              <a:gd name="adj" fmla="val 18416"/>
            </a:avLst>
          </a:prstGeom>
          <a:solidFill>
            <a:srgbClr val="FF33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/>
              <a:t>処理プログラム</a:t>
            </a:r>
            <a:endParaRPr kumimoji="1" lang="ja-JP" altLang="en-US" sz="1200" b="1" dirty="0"/>
          </a:p>
        </p:txBody>
      </p:sp>
      <p:sp>
        <p:nvSpPr>
          <p:cNvPr id="50" name="円柱 49"/>
          <p:cNvSpPr/>
          <p:nvPr/>
        </p:nvSpPr>
        <p:spPr>
          <a:xfrm>
            <a:off x="3000364" y="3929066"/>
            <a:ext cx="857256" cy="642942"/>
          </a:xfrm>
          <a:prstGeom prst="can">
            <a:avLst>
              <a:gd name="adj" fmla="val 1841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/>
              <a:t>Procesing</a:t>
            </a:r>
            <a:r>
              <a:rPr kumimoji="1" lang="en-US" altLang="ja-JP" sz="1200" b="1" dirty="0" smtClean="0"/>
              <a:t> code  </a:t>
            </a:r>
            <a:endParaRPr kumimoji="1" lang="ja-JP" altLang="en-US" sz="1200" b="1" dirty="0"/>
          </a:p>
        </p:txBody>
      </p:sp>
      <p:sp>
        <p:nvSpPr>
          <p:cNvPr id="53" name="角丸四角形吹き出し 52"/>
          <p:cNvSpPr/>
          <p:nvPr/>
        </p:nvSpPr>
        <p:spPr>
          <a:xfrm>
            <a:off x="285720" y="3429000"/>
            <a:ext cx="2000264" cy="1000132"/>
          </a:xfrm>
          <a:prstGeom prst="wedgeRoundRectCallout">
            <a:avLst>
              <a:gd name="adj1" fmla="val 86217"/>
              <a:gd name="adj2" fmla="val 184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Each </a:t>
            </a:r>
          </a:p>
          <a:p>
            <a:pPr algn="ctr"/>
            <a:r>
              <a:rPr kumimoji="1" lang="en-US" altLang="ja-JP" sz="2000" dirty="0" smtClean="0"/>
              <a:t>processing code is </a:t>
            </a:r>
            <a:r>
              <a:rPr kumimoji="1" lang="en-US" altLang="ja-JP" sz="2000" dirty="0" smtClean="0">
                <a:solidFill>
                  <a:srgbClr val="FF33CC"/>
                </a:solidFill>
              </a:rPr>
              <a:t>CO</a:t>
            </a:r>
            <a:endParaRPr kumimoji="1" lang="ja-JP" altLang="en-US" sz="2000" dirty="0">
              <a:solidFill>
                <a:srgbClr val="FF33CC"/>
              </a:solidFill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6215074" y="3214686"/>
            <a:ext cx="2643206" cy="1000132"/>
            <a:chOff x="6215074" y="3214686"/>
            <a:chExt cx="2643206" cy="1000132"/>
          </a:xfrm>
        </p:grpSpPr>
        <p:sp>
          <p:nvSpPr>
            <p:cNvPr id="54" name="爆発 2 53"/>
            <p:cNvSpPr/>
            <p:nvPr/>
          </p:nvSpPr>
          <p:spPr>
            <a:xfrm>
              <a:off x="6215074" y="3214686"/>
              <a:ext cx="2643206" cy="1000132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572264" y="3500438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fast</a:t>
              </a:r>
              <a:r>
                <a:rPr lang="ja-JP" altLang="en-US" sz="2800" dirty="0" smtClean="0"/>
                <a:t>・</a:t>
              </a:r>
              <a:r>
                <a:rPr lang="en-US" altLang="ja-JP" sz="2800" dirty="0" smtClean="0"/>
                <a:t>elegant</a:t>
              </a:r>
              <a:endParaRPr kumimoji="1" lang="ja-JP" altLang="en-US" sz="2800" dirty="0"/>
            </a:p>
          </p:txBody>
        </p:sp>
      </p:grpSp>
      <p:sp>
        <p:nvSpPr>
          <p:cNvPr id="58" name="円柱 57"/>
          <p:cNvSpPr/>
          <p:nvPr/>
        </p:nvSpPr>
        <p:spPr>
          <a:xfrm>
            <a:off x="3929058" y="3929066"/>
            <a:ext cx="857256" cy="642942"/>
          </a:xfrm>
          <a:prstGeom prst="can">
            <a:avLst>
              <a:gd name="adj" fmla="val 1841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/>
              <a:t>Procesing</a:t>
            </a:r>
            <a:r>
              <a:rPr kumimoji="1" lang="en-US" altLang="ja-JP" sz="1200" b="1" dirty="0" smtClean="0"/>
              <a:t> code  </a:t>
            </a:r>
            <a:endParaRPr kumimoji="1" lang="ja-JP" altLang="en-US" sz="1200" b="1" dirty="0"/>
          </a:p>
        </p:txBody>
      </p:sp>
      <p:sp>
        <p:nvSpPr>
          <p:cNvPr id="59" name="円柱 58"/>
          <p:cNvSpPr/>
          <p:nvPr/>
        </p:nvSpPr>
        <p:spPr>
          <a:xfrm>
            <a:off x="4786314" y="3857628"/>
            <a:ext cx="857256" cy="642942"/>
          </a:xfrm>
          <a:prstGeom prst="can">
            <a:avLst>
              <a:gd name="adj" fmla="val 1841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/>
              <a:t>Procesing</a:t>
            </a:r>
            <a:r>
              <a:rPr kumimoji="1" lang="en-US" altLang="ja-JP" sz="1200" b="1" dirty="0" smtClean="0"/>
              <a:t> code  </a:t>
            </a:r>
            <a:endParaRPr kumimoji="1" lang="ja-JP" alt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1 -0.00301 0.00937 -0.00486 0.01371 -0.0081 C 0.01753 -0.0111 0.02482 -0.01804 0.02482 -0.01804 C 0.02951 -0.03122 0.0243 -0.01966 0.03715 -0.03284 C 0.04566 -0.04163 0.0526 -0.05319 0.0618 -0.06082 C 0.0651 -0.0636 0.06875 -0.06568 0.0717 -0.06915 C 0.075 -0.07285 0.07725 -0.07817 0.08038 -0.0821 C 0.09427 -0.09991 0.10868 -0.11702 0.12361 -0.13321 C 0.12899 -0.13899 0.13333 -0.14686 0.13836 -0.15287 C 0.14357 -0.15888 0.14479 -0.15726 0.15069 -0.16119 C 0.1585 -0.16628 0.16632 -0.1723 0.17413 -0.17761 C 0.1802 -0.18178 0.17586 -0.18108 0.18281 -0.18756 C 0.18697 -0.19149 0.19218 -0.19473 0.19635 -0.19889 C 0.20416 -0.20629 0.22656 -0.21392 0.23593 -0.21531 C 0.24444 -0.21786 0.25312 -0.22017 0.2618 -0.22202 C 0.27187 -0.22086 0.27934 -0.21901 0.28888 -0.21531 C 0.29045 -0.20768 0.2927 -0.19242 0.2927 -0.19242 C 0.29201 -0.17484 0.29253 -0.15518 0.28888 -0.13807 C 0.28715 -0.10523 0.28888 -0.07262 0.28767 -0.03955 C 0.28802 -0.02798 0.28888 -0.01642 0.28888 -0.00486 C 0.28888 0.04579 0.28941 0.04556 0.28645 0.02636 C 0.28333 -0.0229 0.28454 0.00324 0.28645 -0.08881 C 0.2868 -0.10407 0.28715 -0.12304 0.29027 -0.13807 C 0.29288 -0.15032 0.30156 -0.15958 0.30746 -0.16929 C 0.31875 -0.18825 0.32083 -0.2056 0.33958 -0.21369 C 0.35086 -0.2123 0.35989 -0.21022 0.37048 -0.2056 C 0.37708 -0.19658 0.37986 -0.20005 0.38645 -0.19242 C 0.396 -0.18131 0.39895 -0.17415 0.40625 -0.16281 C 0.40711 -0.16143 0.40885 -0.16096 0.40989 -0.15958 C 0.41215 -0.15657 0.41423 -0.1531 0.41614 -0.14963 C 0.42586 -0.13229 0.4302 -0.11055 0.43836 -0.09205 C 0.44132 -0.07609 0.44253 -0.06984 0.44947 -0.05759 C 0.45382 -0.04186 0.45972 -0.03215 0.46805 -0.01966 C 0.471 -0.01526 0.47343 -0.00856 0.47534 -0.00324 C 0.47586 -0.00162 0.47777 0.00139 0.47656 0.00162 C 0.47326 0.00254 0.46406 -0.00416 0.46059 -0.00648 C 0.45642 -0.01596 0.45 -0.02336 0.44583 -0.03284 C 0.44027 -0.04556 0.43697 -0.05874 0.4309 -0.07077 C 0.42864 -0.09112 0.42135 -0.10685 0.41614 -0.1265 C 0.41319 -0.13784 0.41007 -0.14917 0.40382 -0.15796 C 0.40295 -0.1642 0.40138 -0.176 0.40625 -0.18085 C 0.40833 -0.18293 0.41128 -0.18293 0.41371 -0.18409 C 0.43784 -0.18178 0.425 -0.1827 0.44079 -0.17438 C 0.44826 -0.16374 0.45885 -0.1568 0.46666 -0.14639 C 0.47899 -0.12997 0.49184 -0.11957 0.50625 -0.10685 C 0.51458 -0.09945 0.52135 -0.08927 0.52968 -0.0821 C 0.54357 -0.07008 0.5592 -0.06013 0.57291 -0.04764 C 0.57777 -0.04325 0.58177 -0.03747 0.58645 -0.03284 C 0.5934 -0.0259 0.60173 -0.02336 0.60868 -0.01642 C 0.62378 -0.00139 0.61545 -0.00509 0.62604 -0.00162 C 0.63107 0.00509 0.6342 0.01133 0.64079 0.0148 C 0.64357 0.01642 0.64739 0.01526 0.64947 0.01804 C 0.65121 0.02035 0.64444 0.01688 0.64201 0.01642 C 0.62847 0.0074 0.60972 -0.01434 0.59878 -0.02798 C 0.5901 -0.03885 0.58385 -0.04995 0.57413 -0.05921 C 0.56944 -0.07516 0.57309 -0.06568 0.55816 -0.08557 C 0.55243 -0.0932 0.54878 -0.10107 0.54079 -0.10361 C 0.52361 -0.1265 0.50659 -0.14871 0.48767 -0.16929 C 0.4835 -0.17368 0.48142 -0.18085 0.47777 -0.18571 C 0.46822 -0.19843 0.47534 -0.1871 0.46666 -0.19727 C 0.46111 -0.20375 0.45711 -0.21184 0.45191 -0.21878 C 0.45434 -0.22849 0.45937 -0.22479 0.46666 -0.22364 C 0.475 -0.22017 0.48316 -0.21716 0.49149 -0.21369 C 0.50069 -0.20144 0.51215 -0.19727 0.52222 -0.18409 C 0.52847 -0.176 0.53107 -0.17091 0.53836 -0.16443 C 0.54652 -0.14986 0.55816 -0.14038 0.56805 -0.12835 C 0.57465 -0.12026 0.58107 -0.11193 0.58767 -0.10361 C 0.59375 -0.09575 0.60295 -0.09066 0.60989 -0.08395 C 0.62204 -0.07239 0.63437 -0.06314 0.64704 -0.0525 C 0.65451 -0.04625 0.6618 -0.04047 0.66927 -0.03446 C 0.67638 -0.02868 0.68229 -0.01827 0.69027 -0.0148 C 0.69965 -0.00463 0.7092 0.00486 0.71857 0.0148 C 0.71979 0.01873 0.72066 0.02266 0.72222 0.02636 C 0.72326 0.02891 0.72708 0.03122 0.72847 0.03284 C 0.73263 0.03746 0.73576 0.04417 0.73958 0.04926 C 0.74166 0.05805 0.74375 0.0562 0.74201 0.06591 C 0.74114 0.0636 0.74079 0.06105 0.73958 0.0592 C 0.73871 0.05758 0.7368 0.05758 0.73593 0.05597 C 0.73507 0.05412 0.73576 0.05111 0.73472 0.04926 C 0.73125 0.04232 0.72309 0.03168 0.71736 0.02798 C 0.68628 -0.01943 0.64409 -0.05597 0.60503 -0.09043 C 0.60191 -0.0932 0.59947 -0.0976 0.59635 -0.10037 C 0.58697 -0.1087 0.57621 -0.11402 0.56666 -0.12165 C 0.55833 -0.12835 0.55138 -0.13922 0.54322 -0.14639 C 0.53854 -0.15056 0.53368 -0.15472 0.52847 -0.15796 C 0.52604 -0.15958 0.52326 -0.16073 0.521 -0.16281 C 0.51458 -0.16836 0.50954 -0.17692 0.5026 -0.18085 C 0.49965 -0.18247 0.4967 -0.18363 0.49392 -0.18571 C 0.48663 -0.1908 0.48194 -0.20005 0.47534 -0.2056 C 0.46875 -0.21115 0.45798 -0.21577 0.45069 -0.21878 C 0.43368 -0.23636 0.41302 -0.23798 0.3927 -0.24329 C 0.3809 -0.24075 0.37343 -0.23867 0.36302 -0.23196 C 0.3559 -0.22179 0.36788 -0.23936 0.35555 -0.21878 C 0.35069 -0.21092 0.34531 -0.20398 0.34079 -0.19565 C 0.33802 -0.18432 0.33975 -0.19242 0.33715 -0.17091 C 0.33663 -0.16651 0.33472 -0.15796 0.33472 -0.15796 C 0.33507 -0.13714 0.33524 -0.1161 0.33593 -0.09528 C 0.33663 -0.07447 0.3427 -0.05342 0.34444 -0.03284 C 0.34739 0.00277 0.346 -0.01203 0.34826 0.01156 C 0.34826 0.01156 0.34757 -0.02475 0.34704 -0.04279 C 0.34687 -0.04926 0.34635 -0.05597 0.34583 -0.06244 C 0.34218 -0.10199 0.33576 -0.14038 0.32482 -0.17761 C 0.32274 -0.19519 0.32048 -0.21994 0.31111 -0.23358 C 0.30885 -0.23705 0.30677 -0.24121 0.30382 -0.24329 C 0.30052 -0.24561 0.2927 -0.24676 0.2927 -0.24676 C 0.2776 -0.24399 0.26406 -0.23844 0.24947 -0.23358 C 0.24218 -0.23104 0.23437 -0.23011 0.22725 -0.22687 C 0.22274 -0.22479 0.2184 -0.22202 0.21371 -0.2204 C 0.20711 -0.21832 0.19392 -0.21531 0.19392 -0.21531 C 0.18715 -0.21092 0.17291 -0.20398 0.17291 -0.20398 C 0.16354 -0.19149 0.15173 -0.1797 0.14322 -0.16605 C 0.13611 -0.15472 0.12569 -0.13645 0.11614 -0.12835 C 0.11284 -0.12558 0.10937 -0.12327 0.10625 -0.12003 C 0.08941 -0.10315 0.11111 -0.12327 0.09878 -0.10685 C 0.09427 -0.10083 0.0875 -0.09667 0.08281 -0.09043 C 0.07638 -0.08187 0.06996 -0.07354 0.06302 -0.06568 C 0.05781 -0.0599 0.05468 -0.05181 0.04947 -0.04602 C 0.0434 -0.03932 0.03767 -0.03377 0.03211 -0.02637 C 0.02621 -0.0185 0.02066 -0.00856 0.0125 -0.00486 C 0.01007 -0.00162 0.00746 0.00162 0.00503 0.00486 C 0.00416 0.00601 0.0026 0.00832 0.0026 0.00832 C 0.00225 0.00994 0.00138 0.01318 0.00138 0.01318 " pathEditMode="relative" ptsTypes="fffffffffffffffffffffffffffffffffffffffffffffffffffffffffffffffffffffffffffffffffffffffffffffffffffffffffffffffffffffffffA">
                                      <p:cBhvr>
                                        <p:cTn id="38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5.90194E-6 C 0.00365 -0.01782 0.00799 -0.03539 0.01251 -0.05274 C 0.01581 -0.06523 0.02275 -0.07679 0.02726 -0.08882 C 0.03369 -0.10639 0.04011 -0.12374 0.0507 -0.13808 C 0.05626 -0.14594 0.06407 -0.15172 0.07049 -0.15796 C 0.0764 -0.16351 0.07952 -0.16722 0.08647 -0.17115 C 0.09254 -0.17878 0.09862 -0.17901 0.10626 -0.18248 C 0.13178 -0.17878 0.12796 -0.18595 0.13213 -0.16282 C 0.13178 -0.15195 0.13161 -0.14085 0.13091 -0.12998 C 0.12952 -0.10824 0.12119 -0.08627 0.11372 -0.06754 C 0.1106 -0.05944 0.10574 -0.03794 0.1014 -0.02961 C 0.09567 -0.01851 0.09046 -0.00949 0.08525 0.00161 C 0.08161 0.00901 0.07744 0.01641 0.07536 0.02474 C 0.07275 0.03514 0.07154 0.04393 0.06667 0.05249 C 0.06789 0.04046 0.06789 0.02797 0.07049 0.01641 C 0.07101 0.01317 0.07223 0.00994 0.07292 0.00647 C 0.07379 0.00207 0.07536 -0.00672 0.07536 -0.00672 C 0.07726 -0.03077 0.07952 -0.05783 0.08525 -0.08072 C 0.08647 -0.09228 0.08733 -0.09807 0.0915 -0.10847 C 0.09254 -0.11888 0.09411 -0.12906 0.09879 -0.13808 C 0.10296 -0.14617 0.11251 -0.1612 0.11251 -0.1612 C 0.11494 -0.17115 0.11181 -0.16166 0.12101 -0.17277 C 0.12709 -0.18017 0.13282 -0.18919 0.13959 -0.19566 C 0.14029 -0.19635 0.14827 -0.19913 0.14827 -0.19913 C 0.16077 -0.20514 0.17206 -0.20769 0.18525 -0.21046 C 0.19549 -0.20977 0.20661 -0.21254 0.21615 -0.20722 C 0.22466 -0.20237 0.23161 -0.1878 0.23838 -0.18086 C 0.24202 -0.17716 0.24671 -0.17438 0.24949 -0.16953 C 0.25348 -0.16236 0.25643 -0.15334 0.26181 -0.14802 C 0.26806 -0.14178 0.26511 -0.14501 0.27049 -0.13808 C 0.27292 -0.12836 0.28039 -0.11957 0.28647 -0.11356 C 0.29167 -0.09575 0.30348 -0.08072 0.31372 -0.06754 C 0.31789 -0.05598 0.31424 -0.06523 0.31858 -0.05598 C 0.32119 -0.05043 0.32605 -0.03956 0.32605 -0.03956 C 0.32796 -0.01527 0.33039 0.00855 0.33213 0.03283 C 0.33213 0.03468 0.33074 0.02936 0.3297 0.02797 C 0.32588 0.02266 0.32119 0.01849 0.31737 0.01317 C 0.30626 -0.00163 0.30765 -0.00602 0.29515 -0.02799 C 0.28803 -0.04071 0.29237 -0.03192 0.28404 -0.05598 C 0.28299 -0.05921 0.28056 -0.06106 0.27917 -0.06407 C 0.27466 -0.07425 0.27605 -0.0754 0.27292 -0.08558 C 0.26702 -0.10477 0.26112 -0.1242 0.25817 -0.14478 C 0.25851 -0.14871 0.25904 -0.15241 0.25938 -0.15635 C 0.2606 -0.16814 0.2599 -0.20514 0.27171 -0.21046 C 0.27414 -0.21416 0.27813 -0.21671 0.28161 -0.21879 C 0.28404 -0.22018 0.2889 -0.22203 0.2889 -0.22203 C 0.29914 -0.22156 0.30956 -0.22133 0.31963 -0.22041 C 0.33508 -0.21902 0.34914 -0.20676 0.36424 -0.20399 C 0.37292 -0.19982 0.38681 -0.19427 0.39515 -0.18919 C 0.41372 -0.17785 0.39411 -0.18618 0.41251 -0.17924 C 0.42431 -0.16976 0.43768 -0.1612 0.44827 -0.14964 C 0.4599 -0.13692 0.47414 -0.12027 0.48404 -0.10524 C 0.48595 -0.10223 0.48699 -0.09853 0.4889 -0.09552 C 0.49688 -0.08327 0.50851 -0.07378 0.51615 -0.06083 C 0.5172 -0.05898 0.51737 -0.05621 0.51858 -0.05436 C 0.5231 -0.04742 0.52987 -0.04279 0.53473 -0.03632 C 0.53699 -0.03331 0.53855 -0.02938 0.54081 -0.02637 C 0.54931 -0.01527 0.56025 -0.00695 0.56928 0.00323 C 0.57466 0.00924 0.57813 0.01803 0.58404 0.02289 C 0.59202 0.02936 0.58838 0.02612 0.59515 0.03283 C 0.60348 0.04925 0.59897 0.04439 0.60626 0.05087 C 0.60921 0.05896 0.61338 0.06266 0.61737 0.07076 C 0.61841 0.07284 0.61407 0.06868 0.61251 0.06729 C 0.59914 0.05503 0.604 0.05688 0.59029 0.04601 C 0.56963 0.02959 0.55036 0.00947 0.52848 -0.00487 C 0.51199 -0.02776 0.48716 -0.0421 0.46667 -0.05759 C 0.44341 -0.07517 0.42327 -0.08928 0.39879 -0.102 C 0.38855 -0.11287 0.37674 -0.11518 0.36546 -0.12327 C 0.35417 -0.13137 0.35174 -0.14131 0.3382 -0.1464 C 0.33178 -0.15311 0.32588 -0.15796 0.31858 -0.16282 C 0.31424 -0.1656 0.3106 -0.17045 0.30626 -0.17277 C 0.30313 -0.17438 0.29966 -0.17462 0.29636 -0.176 C 0.29515 -0.16999 0.29393 -0.16398 0.29272 -0.15796 C 0.29567 -0.14178 0.29897 -0.11726 0.3099 -0.10685 C 0.31789 -0.08997 0.32761 -0.07586 0.33595 -0.05921 C 0.3507 -0.02822 0.36546 0.00254 0.38282 0.03121 C 0.38456 0.03399 0.38473 0.03815 0.38647 0.04116 C 0.39324 0.05457 0.40122 0.07007 0.41251 0.07723 C 0.41008 0.07099 0.40921 0.06336 0.40626 0.05758 C 0.40417 0.05411 0.40105 0.05249 0.39879 0.04925 C 0.39601 0.04532 0.39376 0.04069 0.3915 0.03607 C 0.37674 0.00554 0.36164 -0.02406 0.34706 -0.05436 C 0.34063 -0.06708 0.3297 -0.08396 0.32466 -0.09552 C 0.31789 -0.11171 0.32258 -0.10847 0.31494 -0.11194 C 0.30174 -0.12952 0.30886 -0.12489 0.29515 -0.12998 C 0.27154 -0.1501 0.24497 -0.16097 0.21737 -0.16606 C 0.19237 -0.17808 0.16667 -0.17924 0.14081 -0.18595 C 0.11181 -0.18479 0.10678 -0.18479 0.08525 -0.17924 C 0.08473 -0.17901 0.07362 -0.173 0.07154 -0.17115 C 0.06372 -0.16328 0.0724 -0.16791 0.06424 -0.16444 C 0.06077 -0.16074 0.05799 -0.15611 0.05435 -0.15288 C 0.04775 -0.14733 0.0382 -0.14224 0.03091 -0.13808 C 0.01928 -0.12258 0.00417 -0.11379 -0.00971 -0.10362 C -0.0269 -0.09113 -0.04027 -0.06893 -0.05798 -0.05759 C -0.06371 -0.04834 -0.06683 -0.04233 -0.07517 -0.03794 C -0.08385 -0.02059 -0.096 -0.01111 -0.10728 0.00323 C -0.11614 0.01456 -0.11839 0.02312 -0.12951 0.03283 C -0.13072 0.03561 -0.13159 0.03884 -0.13333 0.04116 C -0.13437 0.04254 -0.13263 0.03769 -0.13194 0.03607 C -0.13089 0.03376 -0.12933 0.03191 -0.12829 0.02959 C -0.12395 0.02011 -0.11909 0.01179 -0.11353 0.00323 C -0.10294 -0.01273 -0.09114 -0.0273 -0.07899 -0.04117 C -0.07517 -0.04557 -0.07308 -0.05204 -0.06909 -0.05598 C -0.06405 -0.06106 -0.05815 -0.0643 -0.05294 -0.06916 C -0.04461 -0.07702 -0.03819 -0.08812 -0.03072 -0.09714 C -0.02412 -0.105 -0.01562 -0.11402 -0.0085 -0.12166 C -0.00624 -0.1242 -0.00364 -0.12628 -0.00121 -0.12836 C 0.00088 -0.12998 0.00313 -0.13114 0.00504 -0.13322 C 0.01372 -0.14247 0.02171 -0.15241 0.03091 -0.1612 C 0.03334 -0.16351 0.03577 -0.1656 0.03838 -0.16768 C 0.04081 -0.16953 0.04358 -0.17068 0.04584 -0.17277 C 0.0599 -0.18595 0.07136 -0.19821 0.08768 -0.20722 C 0.09393 -0.21555 0.09688 -0.21509 0.10504 -0.21879 C 0.10765 -0.20098 0.10313 -0.18618 0.09636 -0.17115 C 0.09411 -0.15912 0.08872 -0.1508 0.08282 -0.14154 C 0.07449 -0.12813 0.06911 -0.11194 0.0606 -0.09876 C 0.05904 -0.09668 0.05713 -0.09575 0.05556 -0.09367 C 0.05105 -0.08766 0.05001 -0.08026 0.04445 -0.07563 C 0.0389 -0.0606 0.03022 -0.05043 0.02223 -0.03794 C 0.01286 -0.02337 0.02188 -0.03609 0.01251 -0.01967 C 0.00904 -0.01342 0.00574 -0.00695 0.0014 -0.00163 C -0.00086 0.00138 -0.00485 0.00809 -0.00485 0.00809 " pathEditMode="relative" ptsTypes="fffffffffffffffffffffffffffffffffffffffffffffffffffffffffffffffffffffffffffffffffffffffffffffffffffffffffffffffffffffffffA">
                                      <p:cBhvr>
                                        <p:cTn id="40" dur="4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3.38575E-6 C 0.00834 -0.01526 0.02136 -0.03238 0.02588 -0.05088 C 0.03664 -0.0969 0.02397 -0.04533 0.03334 -0.07724 C 0.03404 -0.07932 0.03404 -0.08164 0.03456 -0.08372 C 0.03525 -0.08765 0.03577 -0.09158 0.03699 -0.09528 C 0.04046 -0.10661 0.04046 -0.09968 0.04202 -0.10846 C 0.04497 -0.12581 0.0474 -0.14362 0.04931 -0.16119 C 0.04619 -0.19056 0.03317 -0.213 0.01095 -0.2204 C -0.00069 -0.21924 -0.01128 -0.21739 -0.02221 -0.21207 C -0.02829 -0.20907 -0.03228 -0.20444 -0.03836 -0.20213 C -0.04478 -0.19565 -0.04947 -0.18895 -0.05676 -0.18409 C -0.06301 -0.17368 -0.05885 -0.179 -0.0703 -0.16929 L -0.0703 -0.16929 C -0.07794 -0.15957 -0.07395 -0.16304 -0.08142 -0.15772 C -0.0927 -0.13876 -0.10676 -0.12211 -0.121 -0.10685 C -0.12395 -0.10361 -0.1269 -0.10037 -0.12968 -0.0969 C -0.13142 -0.09482 -0.1328 -0.09228 -0.13454 -0.09043 C -0.13732 -0.08742 -0.14027 -0.08488 -0.14322 -0.0821 C -0.14478 -0.08048 -0.14808 -0.07724 -0.14808 -0.07724 C -0.15034 -0.06961 -0.15746 -0.06568 -0.1618 -0.0592 C -0.1677 -0.05065 -0.17221 -0.04186 -0.17898 -0.03446 C -0.18159 -0.02405 -0.17794 -0.03538 -0.18523 -0.02451 C -0.19322 -0.01249 -0.18784 -0.01735 -0.19756 -0.00809 C -0.19982 -0.00324 -0.20121 0.00208 -0.20364 0.00671 C -0.20433 0.00809 -0.20676 0.01133 -0.20624 0.00994 C -0.20138 -0.00393 -0.18767 -0.01526 -0.17898 -0.02451 C -0.15329 -0.05204 -0.12864 -0.07932 -0.10121 -0.10361 C -0.09114 -0.1124 -0.09392 -0.11517 -0.08142 -0.12327 C -0.07412 -0.13321 -0.06596 -0.13784 -0.05798 -0.14639 C -0.04426 -0.16119 -0.02898 -0.17253 -0.01371 -0.18409 C -0.00798 -0.18825 -0.00433 -0.19496 0.00105 -0.19889 C 0.0106 -0.2056 0.02032 -0.21068 0.0297 -0.21693 C 0.04654 -0.22803 0.03542 -0.22294 0.04445 -0.22687 C 0.05192 -0.22364 0.06008 -0.21947 0.06667 -0.21369 C 0.06945 -0.20652 0.07536 -0.19241 0.07536 -0.19241 C 0.07779 -0.16975 0.08074 -0.14685 0.08525 -0.12488 C 0.08612 -0.1043 0.08751 -0.08441 0.0889 -0.06406 C 0.08959 -0.03515 0.08838 -0.00763 0.09497 0.01989 C 0.09792 -0.02891 0.10018 -0.07747 0.10244 -0.1265 C 0.10348 -0.14778 0.104 -0.15911 0.10869 -0.17761 C 0.11112 -0.18686 0.11112 -0.19565 0.11858 -0.19889 C 0.12727 -0.21092 0.12605 -0.20907 0.14081 -0.20722 C 0.17084 -0.19912 0.18508 -0.17576 0.20591 -0.14801 C 0.2106 -0.142 0.21563 -0.13668 0.2198 -0.12997 C 0.22831 -0.11656 0.23126 -0.09806 0.2382 -0.08372 C 0.23977 -0.07331 0.24688 -0.04972 0.25192 -0.04117 C 0.25279 -0.03978 0.25435 -0.04001 0.25556 -0.03932 C 0.25626 -0.03562 0.25626 -0.03122 0.25799 -0.02798 C 0.25869 -0.0266 0.26095 -0.02775 0.26147 -0.02636 C 0.26355 -0.0229 0.26372 -0.01827 0.26546 -0.0148 C 0.26667 -0.01226 0.26876 -0.01041 0.27015 -0.00809 C 0.27067 -0.00532 0.27084 -0.00254 0.27136 3.38575E-6 C 0.27258 0.00347 0.27414 0.00648 0.27536 0.00994 C 0.27588 0.01156 0.27779 0.0148 0.27657 0.0148 C 0.2731 0.0148 0.27188 0.00278 0.26546 3.38575E-6 C 0.25036 -0.0333 0.23647 -0.06475 0.22466 -0.10037 C 0.22154 -0.12003 0.21945 -0.14038 0.21598 -0.15957 C 0.21685 -0.18432 0.21286 -0.19796 0.2297 -0.20883 C 0.24098 -0.20768 0.25053 -0.20537 0.26147 -0.20398 C 0.27414 -0.1982 0.28699 -0.19426 0.30001 -0.1908 C 0.30227 -0.18108 0.29914 -0.18918 0.30608 -0.18409 C 0.31911 -0.17438 0.30227 -0.1827 0.31355 -0.17761 C 0.31876 -0.17229 0.32848 -0.16073 0.33438 -0.15772 C 0.34688 -0.1413 0.3573 -0.12257 0.37154 -0.10846 C 0.37431 -0.10083 0.37813 -0.09759 0.38265 -0.09204 C 0.39167 -0.08094 0.39966 -0.06661 0.4099 -0.05759 C 0.41529 -0.04278 0.42831 -0.03469 0.43577 -0.02128 C 0.43924 -0.01503 0.44081 -0.00902 0.44567 -0.00486 C 0.45018 0.00717 0.44567 -0.00347 0.45192 0.00671 C 0.45279 0.00809 0.45574 0.01087 0.45435 0.01156 C 0.45122 0.01295 0.44185 0.00416 0.43942 0.00162 C 0.43421 -0.00347 0.42831 -0.0074 0.42345 -0.01318 C 0.41286 -0.02544 0.40383 -0.04278 0.39133 -0.05088 C 0.38386 -0.06522 0.37431 -0.07632 0.36546 -0.08881 C 0.36338 -0.09158 0.36251 -0.09574 0.36042 -0.09852 C 0.34931 -0.11332 0.35921 -0.09204 0.3481 -0.1117 C 0.3448 -0.11748 0.34306 -0.12465 0.33942 -0.12997 C 0.33126 -0.142 0.32032 -0.15564 0.31355 -0.16929 C 0.30956 -0.17715 0.30661 -0.1864 0.30244 -0.19403 C 0.29254 -0.21161 0.28161 -0.2278 0.27136 -0.24491 C 0.27483 -0.24931 0.27831 -0.25139 0.28265 -0.25324 C 0.28681 -0.25278 0.29098 -0.2537 0.29497 -0.25162 C 0.30765 -0.24445 0.30261 -0.24214 0.3099 -0.2352 C 0.32119 -0.22433 0.33299 -0.2123 0.34549 -0.20398 C 0.36112 -0.1834 0.38265 -0.17114 0.39879 -0.15125 C 0.40122 -0.14824 0.40244 -0.14408 0.40487 -0.1413 C 0.40661 -0.13922 0.40921 -0.1383 0.41112 -0.13645 C 0.42223 -0.12627 0.43265 -0.11332 0.44324 -0.10199 C 0.45157 -0.0932 0.46251 -0.08673 0.46911 -0.07562 C 0.47761 -0.06152 0.48942 -0.0525 0.50001 -0.04117 C 0.50608 -0.03469 0.51095 -0.02451 0.51858 -0.02128 C 0.5224 -0.01272 0.52744 -0.00902 0.53213 -0.00162 C 0.53352 0.00046 0.53421 0.00347 0.53577 0.00509 C 0.53838 0.00786 0.54185 0.00879 0.54445 0.01156 C 0.57917 0.04949 0.53716 0.01041 0.56789 0.03793 C 0.57032 0.04278 0.57657 0.04533 0.57657 0.05111 C 0.57657 0.05389 0.5724 0.05018 0.57032 0.04949 C 0.56789 0.04857 0.56546 0.04718 0.56303 0.04602 C 0.55643 0.03978 0.55209 0.03122 0.54567 0.02475 C 0.54185 0.01688 0.53907 0.01018 0.53334 0.00509 C 0.5297 -0.00486 0.5257 -0.00925 0.52102 -0.01804 C 0.50799 -0.04232 0.49358 -0.06452 0.47779 -0.08557 C 0.47692 -0.08673 0.46077 -0.10291 0.45799 -0.10685 C 0.44966 -0.11841 0.44029 -0.12928 0.4297 -0.13645 C 0.42466 -0.145 0.42049 -0.14917 0.41233 -0.15125 C 0.40661 -0.15888 0.40036 -0.16212 0.39376 -0.16767 C 0.38612 -0.17414 0.37917 -0.18247 0.37154 -0.18918 C 0.35869 -0.20005 0.35157 -0.20328 0.33942 -0.21207 C 0.3264 -0.22132 0.33768 -0.21739 0.3257 -0.2204 C 0.31702 -0.22687 0.30765 -0.2308 0.29879 -0.23682 C 0.27813 -0.25046 0.25921 -0.26665 0.23699 -0.27613 C 0.23056 -0.27451 0.2297 -0.27266 0.22466 -0.26804 C 0.21963 -0.25879 0.21494 -0.24676 0.20747 -0.24167 C 0.20504 -0.23751 0.20365 -0.23242 0.20122 -0.22849 C 0.19602 -0.2204 0.18942 -0.21462 0.18386 -0.20722 C 0.18195 -0.19658 0.17466 -0.18733 0.16911 -0.17923 C 0.16633 -0.1753 0.16042 -0.16767 0.16042 -0.16767 C 0.16008 -0.16559 0.16025 -0.16304 0.15921 -0.16119 C 0.15678 -0.1568 0.15053 -0.14963 0.15053 -0.14963 C 0.14845 -0.13853 0.14237 -0.12604 0.13699 -0.11679 C 0.13542 -0.11031 0.13438 -0.10361 0.13334 -0.0969 C 0.13369 -0.08488 0.13386 -0.07285 0.13456 -0.06082 C 0.1356 -0.04186 0.1448 -0.02475 0.15053 -0.00809 C 0.154 0.00185 0.15487 0.01411 0.15921 0.02313 C 0.16042 0.03261 0.1606 0.04209 0.16303 0.05111 C 0.16633 0.02914 0.16494 0.04117 0.16303 -0.00162 C 0.16164 -0.03076 0.1573 -0.08511 0.14324 -0.10846 C 0.13924 -0.12766 0.13161 -0.14593 0.12588 -0.16443 C 0.12275 -0.17414 0.12206 -0.18478 0.11598 -0.19241 C 0.11286 -0.20467 0.1073 -0.20005 0.09758 -0.19889 C 0.09237 -0.19542 0.08872 -0.19149 0.08386 -0.18733 C 0.07813 -0.18247 0.07102 -0.17993 0.06667 -0.17253 C 0.05817 -0.15772 0.05539 -0.13298 0.05192 -0.11517 C 0.05105 -0.11078 0.05105 -0.10592 0.04931 -0.10199 C 0.04602 -0.09436 0.04289 -0.08649 0.03942 -0.07886 C 0.03699 -0.06614 0.04011 -0.07863 0.03334 -0.06406 C 0.03265 -0.06267 0.03265 -0.06082 0.03213 -0.0592 C 0.03143 -0.05735 0.03056 -0.05574 0.0297 -0.05412 C 0.02796 -0.04602 0.02536 -0.04001 0.02223 -0.03284 C 0.02049 -0.02359 0.01615 -0.0155 0.01355 -0.00648 C 0.00956 0.00601 0.00661 0.0185 0.00105 0.0296 C 0.00088 0.03122 0.00053 0.03307 6.38889E-6 0.03469 C -0.00069 0.03654 -0.00242 0.0414 -0.00242 0.03955 C -0.00242 0.02798 0.00747 0.00786 0.01355 0.00162 C 0.01615 -0.00948 0.02136 -0.0148 0.02588 -0.02451 C 0.02987 -0.0333 0.03056 -0.04371 0.03456 -0.0525 C 0.03629 -0.0562 0.03907 -0.05874 0.04081 -0.06244 C 0.05105 -0.08441 0.05608 -0.11101 0.06303 -0.13483 C 0.06477 -0.14917 0.06737 -0.16327 0.06911 -0.17761 C 0.06806 -0.18848 0.06824 -0.19958 0.06667 -0.21045 C 0.06563 -0.21785 0.05852 -0.22086 0.05435 -0.22364 C 0.04341 -0.2308 0.03126 -0.23335 0.01963 -0.23844 C 0.01615 -0.23821 -0.00208 -0.23913 -0.00867 -0.23358 C -0.01076 -0.23196 -0.01249 -0.22988 -0.01475 -0.22849 C -0.01718 -0.2271 -0.02221 -0.22525 -0.02221 -0.22525 C -0.02985 -0.21762 -0.03576 -0.21022 -0.04444 -0.2056 C -0.04808 -0.20167 -0.05069 -0.19635 -0.05433 -0.19241 C -0.07083 -0.1753 -0.08905 -0.15842 -0.10624 -0.14292 C -0.12169 -0.12905 -0.10242 -0.14454 -0.11857 -0.12812 C -0.12499 -0.12165 -0.13593 -0.11147 -0.14322 -0.10523 C -0.14878 -0.09389 -0.15659 -0.08719 -0.16301 -0.07724 C -0.1677 -0.07031 -0.17169 -0.06036 -0.17655 -0.05412 C -0.17898 -0.05088 -0.18211 -0.04833 -0.18402 -0.0444 C -0.19166 -0.02868 -0.19548 -0.00994 -0.20364 0.00509 C -0.20416 0.00786 -0.20398 0.01064 -0.20503 0.01318 C -0.20589 0.01526 -0.20763 0.01619 -0.20867 0.01804 C -0.21631 0.03261 -0.20833 0.02128 -0.20746 0.01989 C -0.20572 0.01711 -0.20416 0.01434 -0.20242 0.01156 C -0.19773 -0.00717 -0.18471 -0.01873 -0.17534 -0.03284 C -0.17083 -0.03955 -0.16822 -0.04833 -0.16301 -0.05412 C -0.14756 -0.07123 -0.13298 -0.08996 -0.11735 -0.10685 C -0.0835 -0.14385 -0.0427 -0.17044 -0.00242 -0.1908 C 0.00244 -0.19727 0.00574 -0.19681 0.01233 -0.19889 C 0.03994 -0.20791 0.00348 -0.19588 0.02831 -0.20722 C 0.02952 -0.20768 0.04393 -0.21045 0.04445 -0.21045 C 0.05435 -0.21485 0.04949 -0.21485 0.05921 -0.21045 C 0.0573 -0.19542 0.05678 -0.17877 0.05313 -0.16443 C 0.05036 -0.13483 0.04393 -0.10546 0.03699 -0.07724 C 0.03421 -0.06568 0.03352 -0.05227 0.0297 -0.04117 C 0.02397 -0.02451 0.02483 -0.04093 0.01963 -0.01318 C 0.01841 -0.00509 0.01407 0.01087 0.01095 0.01642 C 0.00713 0.02336 0.00782 0.02128 0.00608 0.02798 C 0.00192 0.0444 0.00626 0.03261 6.38889E-6 0.04278 C -0.00086 0.04417 -0.00242 0.04764 -0.00242 0.04764 " pathEditMode="relative" ptsTypes="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42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5097E-6 C 0.00244 -0.00832 0.00278 -0.01757 0.00382 -0.02636 C 0.00539 -0.05388 0.00851 -0.0777 0.01494 -0.10361 C 0.01407 -0.11656 0.01355 -0.12488 0.01112 -0.13645 C 0.01007 -0.1531 0.00764 -0.1642 0.00382 -0.17923 C -0.01754 -0.1783 -0.03143 -0.17784 -0.05053 -0.17437 C -0.05521 -0.17229 -0.0599 -0.17137 -0.06407 -0.16767 C -0.07014 -0.16235 -0.07674 -0.15703 -0.08264 -0.15125 C -0.09011 -0.14385 -0.0823 -0.14801 -0.09011 -0.14477 C -0.10018 -0.13575 -0.10643 -0.12303 -0.11598 -0.11355 C -0.12744 -0.09019 -0.11233 -0.12026 -0.13195 -0.08557 C -0.13438 -0.08117 -0.13942 -0.07238 -0.13942 -0.07238 C -0.14098 -0.06614 -0.14323 -0.06383 -0.14688 -0.0592 C -0.14931 -0.05134 -0.15018 -0.04579 -0.15556 -0.04116 C -0.16077 -0.03076 -0.16667 -0.02104 -0.17275 -0.01156 C -0.17483 -0.00832 -0.17692 -0.00485 -0.179 -0.00162 C -0.17987 -0.00023 -0.18282 0.00324 -0.18143 0.00324 C -0.17969 0.00324 -0.17917 -0.00023 -0.17778 -0.00162 C -0.17622 -0.003 -0.17448 -0.0037 -0.17275 -0.00485 C -0.16841 -0.01272 -0.16303 -0.01804 -0.15799 -0.02474 C -0.14462 -0.04255 -0.16146 -0.02174 -0.15174 -0.03631 C -0.14671 -0.04371 -0.14202 -0.04741 -0.1382 -0.05596 C -0.13716 -0.05851 -0.13698 -0.06175 -0.13577 -0.06406 C -0.13126 -0.07285 -0.12431 -0.08025 -0.11962 -0.0888 C -0.1165 -0.09459 -0.1132 -0.10037 -0.11112 -0.10684 C -0.11025 -0.10962 -0.10973 -0.11263 -0.10851 -0.11517 C -0.09636 -0.13945 -0.1033 -0.12511 -0.09376 -0.13645 C -0.08317 -0.14893 -0.07223 -0.17114 -0.05799 -0.17599 C -0.04115 -0.19056 -0.05834 -0.1746 -0.04567 -0.18917 C -0.03664 -0.19958 -0.01268 -0.21091 -0.00122 -0.21392 C 0.00886 -0.21253 0.01858 -0.21068 0.02848 -0.20883 C 0.0349 -0.20606 0.04167 -0.20398 0.04827 -0.20236 C 0.05313 -0.19912 0.05834 -0.19773 0.06303 -0.19403 C 0.06737 -0.19079 0.07101 -0.18617 0.07535 -0.18247 C 0.0823 -0.16374 0.09289 -0.1494 0.10382 -0.13483 C 0.11025 -0.12627 0.1132 -0.11494 0.11858 -0.10522 C 0.12223 -0.09875 0.1257 -0.0932 0.12848 -0.08557 C 0.13091 -0.06938 0.13577 -0.05851 0.1408 -0.04278 C 0.14341 -0.03446 0.14445 -0.02636 0.14705 -0.01804 C 0.14879 -0.00231 0.14705 -0.01133 0.1507 0.00162 C 0.15122 0.00324 0.15191 0.0081 0.15191 0.00648 C 0.15191 -0.01064 0.14202 -0.02497 0.13716 -0.03954 C 0.13247 -0.05342 0.12674 -0.07331 0.1198 -0.08557 C 0.11719 -0.10337 0.11285 -0.12003 0.11112 -0.13806 C 0.11164 -0.15009 0.11181 -0.16235 0.1125 -0.17437 C 0.1132 -0.18547 0.11129 -0.19819 0.11615 -0.20721 C 0.12344 -0.22086 0.13768 -0.22456 0.14948 -0.22687 C 0.15591 -0.22942 0.16268 -0.23034 0.16928 -0.23196 C 0.18178 -0.23103 0.1915 -0.23219 0.20261 -0.22687 C 0.20469 -0.22479 0.20643 -0.22225 0.20869 -0.2204 C 0.21112 -0.21855 0.21389 -0.21785 0.21615 -0.21554 C 0.23056 -0.20097 0.21893 -0.20583 0.22969 -0.20236 C 0.23351 -0.19819 0.23681 -0.19287 0.2408 -0.18917 C 0.24428 -0.18594 0.24879 -0.18478 0.25191 -0.18085 C 0.26268 -0.16744 0.27691 -0.14778 0.2915 -0.14153 C 0.29948 -0.1265 0.30035 -0.12881 0.3125 -0.12164 C 0.31667 -0.11332 0.32744 -0.1043 0.33473 -0.10199 C 0.34028 -0.09274 0.34549 -0.08834 0.35191 -0.08071 C 0.36233 -0.06822 0.37066 -0.05296 0.3816 -0.04116 C 0.38577 -0.03677 0.3908 -0.03353 0.39393 -0.02798 C 0.39792 -0.02081 0.40261 -0.01711 0.40747 -0.01156 C 0.41268 -0.00555 0.41372 -0.00069 0.4198 0.00324 C 0.42605 0.02058 0.41737 -0.00162 0.42726 0.01642 C 0.42796 0.01781 0.42761 0.02012 0.42848 0.02128 C 0.42934 0.02244 0.43091 0.02244 0.43212 0.0229 C 0.43976 0.0377 0.42761 0.01527 0.4408 0.03446 C 0.44323 0.03793 0.44497 0.04209 0.44705 0.04602 C 0.44827 0.04811 0.4507 0.0525 0.4507 0.0525 C 0.45087 0.05319 0.45348 0.06406 0.45313 0.06406 C 0.45244 0.06406 0.44219 0.05412 0.4408 0.0525 C 0.43316 0.04325 0.429 0.03469 0.42223 0.02475 C 0.40591 0.00116 0.41806 0.02082 0.40747 0.00324 C 0.40313 -0.0111 0.40764 0.00023 0.39757 -0.01318 C 0.39462 -0.01711 0.39289 -0.0222 0.39028 -0.02636 C 0.38577 -0.03353 0.38004 -0.03908 0.37535 -0.04602 C 0.37205 -0.05088 0.36928 -0.05643 0.36546 -0.06082 C 0.35851 -0.06868 0.34757 -0.07678 0.33959 -0.08395 C 0.3283 -0.09412 0.31719 -0.10546 0.30504 -0.11355 C 0.29393 -0.12095 0.28612 -0.13205 0.27414 -0.13645 C 0.25921 -0.1487 0.24428 -0.1598 0.22848 -0.16952 C 0.21789 -0.17599 0.20799 -0.18501 0.19636 -0.18756 C 0.18698 -0.19426 0.17153 -0.20675 0.15938 -0.21045 C 0.13559 -0.21762 0.14757 -0.21253 0.13716 -0.21716 C 0.12327 -0.21554 0.12344 -0.21855 0.1198 -0.20398 C 0.12014 -0.20004 0.1198 -0.19588 0.12101 -0.19241 C 0.12257 -0.18779 0.13681 -0.17622 0.13716 -0.17599 C 0.14566 -0.16859 0.15348 -0.1605 0.16181 -0.15287 C 0.17431 -0.1413 0.16372 -0.15148 0.17049 -0.14153 C 0.17327 -0.13737 0.17917 -0.12997 0.17917 -0.12997 C 0.18125 -0.11794 0.18403 -0.10846 0.18768 -0.09713 C 0.18907 -0.08765 0.19132 -0.07863 0.19271 -0.06915 C 0.19358 -0.05689 0.1941 -0.0444 0.19757 -0.03284 C 0.20018 -0.02382 0.20452 -0.01549 0.20747 -0.0067 C 0.20851 -0.00347 0.20869 0.00023 0.2099 0.00324 C 0.21823 0.02429 0.21216 -0.00462 0.22223 0.02637 C 0.22657 0.04001 0.23334 0.05181 0.23959 0.06406 C 0.24688 0.07794 0.25504 0.09182 0.26059 0.10685 C 0.26389 0.0895 0.25608 0.07401 0.25313 0.05759 C 0.25139 0.04834 0.25105 0.04649 0.24584 0.03955 C 0.24237 0.02845 0.23837 0.02035 0.23091 0.01318 C 0.22587 -0.0037 0.23178 0.01342 0.2198 -0.00832 C 0.21563 -0.01572 0.20938 -0.02798 0.20625 -0.03631 C 0.19896 -0.05596 0.20695 -0.04348 0.19757 -0.05596 C 0.19306 -0.07423 0.18212 -0.08695 0.17535 -0.10361 C 0.16459 -0.12974 0.15313 -0.15957 0.13716 -0.18085 C 0.12657 -0.19496 0.12639 -0.1938 0.11372 -0.20398 C 0.11146 -0.20583 0.1099 -0.20906 0.10747 -0.21045 C 0.104 -0.21253 0.1 -0.21253 0.09636 -0.21392 C 0.09375 -0.21485 0.08889 -0.21716 0.08889 -0.21716 C 0.0849 -0.21716 0.03386 -0.21693 0.01494 -0.21392 C 0.00139 -0.21161 -0.0106 -0.20837 -0.02466 -0.20721 C -0.04462 -0.19958 -0.03594 -0.20189 -0.05053 -0.19912 C -0.06007 -0.19241 -0.07188 -0.18987 -0.08264 -0.18756 C -0.09063 -0.18108 -0.09775 -0.17599 -0.10487 -0.16767 C -0.11632 -0.15425 -0.12362 -0.1346 -0.13334 -0.12003 C -0.13542 -0.11679 -0.13837 -0.11494 -0.14063 -0.11193 C -0.14462 -0.10661 -0.14775 -0.10083 -0.15174 -0.09551 C -0.15417 -0.08534 -0.15105 -0.09528 -0.15799 -0.08395 C -0.16233 -0.07655 -0.1658 -0.06799 -0.17032 -0.06082 C -0.17431 -0.05411 -0.18264 -0.04116 -0.18264 -0.04116 C -0.18507 -0.03168 -0.19167 -0.02544 -0.19497 -0.01642 C -0.19931 -0.00439 -0.20192 0.00648 -0.2073 0.01804 C -0.20799 0.01943 -0.2066 0.0148 -0.20608 0.01318 C -0.20487 0.00925 -0.204 0.00532 -0.20244 0.00162 C -0.19775 -0.00948 -0.19323 -0.02081 -0.18629 -0.0296 C -0.1849 -0.03376 -0.17622 -0.0599 -0.17275 -0.06753 C -0.1691 -0.07539 -0.16285 -0.09204 -0.16285 -0.09204 C -0.15938 -0.1117 -0.15504 -0.12951 -0.14185 -0.14153 C -0.13664 -0.15217 -0.13178 -0.15472 -0.12466 -0.16119 C -0.11407 -0.17114 -0.1033 -0.18455 -0.09132 -0.19241 C -0.07414 -0.20374 -0.05626 -0.21392 -0.0382 -0.22201 C -0.03351 -0.21993 -0.02917 -0.21855 -0.02466 -0.21554 C -0.02153 -0.21114 -0.01858 -0.20744 -0.01598 -0.20236 C -0.01233 -0.18686 -0.01251 -0.17044 -0.00851 -0.15472 C -0.00747 -0.1228 -0.00573 -0.09112 -0.00365 -0.0592 C -0.00504 -0.01272 -0.00851 0.034 -0.00851 0.08048 " pathEditMode="relative" ptsTypes="fffffffffffffffffffffffffffffffffffffffffffffffffffffffffffffffffffffffffffffffffffffffffffffffffffffffffffffffffffffffffffffffffffffffA">
                                      <p:cBhvr>
                                        <p:cTn id="44" dur="56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93802E-7 C -0.00347 -0.01341 -0.00173 -0.00532 -0.0026 -0.03284 C -0.00573 -0.1561 -0.00139 -0.04325 -0.00625 -0.12997 C -0.00729 -0.1494 -0.00555 -0.17969 -0.01962 -0.19241 C -0.02691 -0.20791 -0.01927 -0.19403 -0.02951 -0.2056 C -0.03264 -0.20906 -0.03819 -0.21693 -0.03819 -0.21693 C -0.04305 -0.23034 -0.05191 -0.23612 -0.05798 -0.24838 C -0.06753 -0.26758 -0.08125 -0.27891 -0.09861 -0.28284 C -0.12187 -0.28099 -0.13281 -0.27567 -0.15416 -0.26642 C -0.17205 -0.25856 -0.18715 -0.23913 -0.20364 -0.22849 C -0.20955 -0.22063 -0.20885 -0.22086 -0.21719 -0.21369 C -0.22118 -0.21022 -0.22621 -0.20837 -0.22951 -0.20398 C -0.23646 -0.19473 -0.24635 -0.18409 -0.25555 -0.17923 C -0.26284 -0.16466 -0.27552 -0.15934 -0.28507 -0.14801 C -0.29548 -0.13575 -0.3026 -0.11795 -0.31475 -0.10846 C -0.32569 -0.09042 -0.33941 -0.07007 -0.35295 -0.05597 C -0.36041 -0.04833 -0.3618 -0.03723 -0.37153 -0.03284 C -0.36302 -0.04417 -0.35208 -0.05065 -0.34305 -0.06082 C -0.3276 -0.0784 -0.31128 -0.09528 -0.29618 -0.11332 C -0.28385 -0.12812 -0.27257 -0.14709 -0.2592 -0.15957 C -0.23837 -0.17923 -0.21823 -0.19958 -0.19618 -0.21693 C -0.1842 -0.22618 -0.17361 -0.23751 -0.16059 -0.24329 C -0.15538 -0.24306 -0.13281 -0.24722 -0.13073 -0.23682 C -0.12916 -0.22849 -0.13576 -0.21207 -0.13576 -0.21207 C -0.13663 -0.20166 -0.13767 -0.19519 -0.13941 -0.18571 C -0.14045 -0.17137 -0.14114 -0.1642 -0.14444 -0.15125 C -0.14566 -0.13945 -0.1467 -0.13228 -0.15052 -0.12165 C -0.15225 -0.10754 -0.15399 -0.09528 -0.16059 -0.08372 C -0.16458 -0.0555 -0.17309 -0.02451 -0.18264 0.00162 C -0.18107 -0.01549 -0.18212 -0.037 -0.17413 -0.05088 C -0.16892 -0.07239 -0.16007 -0.08719 -0.15052 -0.10523 C -0.14844 -0.10916 -0.14774 -0.11425 -0.14566 -0.11841 C -0.14444 -0.12095 -0.14201 -0.12234 -0.14062 -0.12488 C -0.12778 -0.1487 -0.11753 -0.179 -0.09739 -0.19403 C -0.0875 -0.20143 -0.07882 -0.20259 -0.06788 -0.20398 C -0.04514 -0.20305 -0.02795 -0.20398 -0.00746 -0.19727 C 0.00139 -0.19149 0.01146 -0.18825 0.02101 -0.18571 C 0.02413 -0.18201 0.02743 -0.18062 0.03073 -0.17761 C 0.03351 -0.17183 0.03455 -0.16767 0.03837 -0.16281 C 0.03976 -0.15264 0.04219 -0.14477 0.04688 -0.13645 C 0.04775 -0.13205 0.04809 -0.12743 0.04948 -0.12326 C 0.05018 -0.12118 0.05226 -0.12049 0.05313 -0.11841 C 0.05781 -0.10708 0.04983 -0.1154 0.05816 -0.10846 C 0.05886 -0.10523 0.0592 -0.10153 0.06059 -0.09852 C 0.06129 -0.0969 0.0632 -0.09667 0.06424 -0.09528 C 0.06684 -0.09181 0.06893 -0.08742 0.07153 -0.08372 C 0.07361 -0.07678 0.07518 -0.07077 0.07917 -0.06568 C 0.08264 -0.05342 0.08663 -0.04186 0.09028 -0.0296 C 0.08959 -0.02683 0.0908 -0.02128 0.08872 -0.02128 C 0.08646 -0.02128 0.08646 -0.02683 0.08525 -0.0296 C 0.08455 -0.03122 0.08334 -0.03261 0.08264 -0.03446 C 0.07795 -0.04857 0.07466 -0.06082 0.06927 -0.074 C 0.0665 -0.08025 0.06233 -0.08534 0.06059 -0.09204 C 0.05729 -0.10546 0.05938 -0.09898 0.05434 -0.1117 C 0.05382 -0.11563 0.05365 -0.11956 0.05313 -0.12326 C 0.05261 -0.12627 0.05122 -0.12858 0.05052 -0.13159 C 0.04913 -0.14061 0.04931 -0.14894 0.04688 -0.15772 C 0.04653 -0.16859 0.04219 -0.18964 0.05052 -0.19727 C 0.05156 -0.19889 0.05191 -0.20074 0.05313 -0.20213 C 0.05417 -0.20351 0.05573 -0.20398 0.05677 -0.2056 C 0.0625 -0.21485 0.05556 -0.21045 0.06285 -0.21369 C 0.07344 -0.21207 0.08351 -0.20883 0.09375 -0.20721 C 0.1 -0.20444 0.10591 -0.20213 0.1125 -0.20051 C 0.1217 -0.19565 0.13108 -0.19565 0.14063 -0.19241 C 0.14184 -0.19126 0.14306 -0.19033 0.14445 -0.18918 C 0.14688 -0.1864 0.14913 -0.18339 0.15174 -0.18085 C 0.15903 -0.17414 0.15486 -0.18154 0.16181 -0.17252 C 0.16302 -0.17067 0.16389 -0.16813 0.16545 -0.16605 C 0.16684 -0.16374 0.16875 -0.16165 0.17049 -0.15957 C 0.17275 -0.15009 0.17778 -0.14338 0.18386 -0.13807 C 0.18716 -0.13136 0.19011 -0.1265 0.19497 -0.12165 C 0.20139 -0.10476 0.21511 -0.09389 0.22361 -0.07886 C 0.22552 -0.071 0.23073 -0.06869 0.23472 -0.06244 C 0.23889 -0.0562 0.24045 -0.04903 0.24584 -0.0444 C 0.24983 -0.03353 0.25538 -0.02405 0.25938 -0.01318 C 0.26025 -0.01087 0.26424 -0.00393 0.26424 -0.00162 C 0.26424 0.00023 0.2625 -0.00462 0.26181 -0.00647 C 0.26077 -0.00925 0.26059 -0.01226 0.25938 -0.0148 C 0.25695 -0.02012 0.25417 -0.02544 0.2507 -0.0296 C 0.2408 -0.04163 0.24341 -0.0333 0.23472 -0.04602 C 0.22813 -0.05573 0.22709 -0.06152 0.21979 -0.06892 C 0.21667 -0.07215 0.21302 -0.074 0.2099 -0.07724 C 0.19601 -0.09181 0.21111 -0.07932 0.19879 -0.09366 C 0.15643 -0.14315 0.16615 -0.13298 0.13472 -0.16119 C 0.11962 -0.17437 0.10695 -0.19334 0.09254 -0.20721 C 0.07952 -0.2197 0.06684 -0.23335 0.05434 -0.24653 C 0.05035 -0.23844 0.05191 -0.2308 0.05434 -0.22202 C 0.05521 -0.21438 0.0566 -0.20097 0.05938 -0.19403 C 0.06059 -0.1901 0.06389 -0.18779 0.06545 -0.18409 C 0.07518 -0.15865 0.08785 -0.13922 0.10139 -0.11679 C 0.11493 -0.09389 0.09966 -0.11517 0.10868 -0.0969 C 0.11181 -0.08996 0.11597 -0.08372 0.11962 -0.07724 C 0.12084 -0.07516 0.12361 -0.07077 0.12361 -0.07077 C 0.12847 -0.05412 0.13542 -0.03446 0.14445 -0.02128 C 0.14757 -0.01665 0.15104 -0.01272 0.15417 -0.00809 C 0.15903 -0.00046 0.15677 -0.00023 0.16181 0.00671 C 0.16302 0.00856 0.16511 0.00948 0.16667 0.01156 C 0.17049 0.01735 0.17396 0.02336 0.17778 0.0296 C 0.18004 0.03377 0.18177 0.03839 0.18386 0.04279 C 0.18472 0.04417 0.18507 0.04926 0.18507 0.04764 C 0.18507 0.04001 0.18021 0.03446 0.17656 0.0296 C 0.17153 0.01596 0.16441 0.00278 0.15799 -0.00971 C 0.15365 -0.0185 0.15174 -0.03006 0.14809 -0.03931 C 0.14653 -0.04394 0.14358 -0.04787 0.14184 -0.0525 C 0.13143 -0.08279 0.12309 -0.11193 0.11094 -0.1413 C 0.10677 -0.15171 0.10486 -0.16119 0.09983 -0.17091 C 0.09827 -0.18478 0.09549 -0.18316 0.09028 -0.19403 C 0.08056 -0.21415 0.06788 -0.24537 0.04688 -0.24653 C 0.03629 -0.24722 0.02552 -0.24769 0.01476 -0.24838 C -0.00434 -0.25462 -0.02361 -0.2574 -0.04305 -0.25971 C -0.04982 -0.26202 -0.05607 -0.2611 -0.06284 -0.25809 C -0.06927 -0.24537 -0.06475 -0.23497 -0.06163 -0.22202 C -0.06111 -0.21993 -0.06128 -0.21739 -0.06041 -0.21531 C -0.05868 -0.21115 -0.05416 -0.20398 -0.05416 -0.20398 C -0.04844 -0.18039 -0.04288 -0.1568 -0.03698 -0.13321 C -0.0342 -0.10338 -0.03038 -0.074 -0.02222 -0.04602 C -0.01857 -0.03307 -0.01996 -0.02128 -0.00972 -0.0148 C -0.00399 -0.00324 -0.00746 -0.00694 -0.00139 -0.00162 C -0.00034 0.00786 0.00139 0.01688 0.00243 0.02637 C 0.00226 0.03515 0.00347 0.0444 0.00139 0.05273 C 0.0007 0.05481 -0.0026 0.05296 -0.00364 0.05111 C -0.00503 0.04903 -0.00451 0.04556 -0.00486 0.04279 C -0.00625 0.03515 -0.00781 0.02729 -0.00972 0.01989 C -0.0085 0.0111 -0.0085 0.01434 -0.0085 0.00995 " pathEditMode="relative" ptsTypes="fffffffffffffffffffffffffffffffffffffffffffffffffffffffffffffffffffffffffffffffffffffffffffffffffffffffffffffffffffffffffffA">
                                      <p:cBhvr>
                                        <p:cTn id="46" dur="4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9.14894E-6 C -0.00086 -0.00162 -0.00173 -0.00347 -0.0026 -0.00486 C -0.00416 -0.00717 -0.00607 -0.00879 -0.00746 -0.01134 C -0.01041 -0.01689 -0.01006 -0.02151 -0.01371 -0.02614 C -0.01545 -0.03539 -0.01718 -0.0458 -0.021 -0.05412 C -0.02708 -0.06661 -0.03593 -0.07887 -0.04079 -0.09205 C -0.04392 -0.10038 -0.04843 -0.10685 -0.0519 -0.11495 C -0.06527 -0.1464 -0.07256 -0.1686 -0.10121 -0.17415 C -0.10746 -0.17669 -0.11336 -0.17808 -0.11979 -0.17924 C -0.13715 -0.19034 -0.17013 -0.1908 -0.18888 -0.19242 C -0.19791 -0.19173 -0.20711 -0.1915 -0.21614 -0.19057 C -0.23385 -0.18872 -0.25156 -0.18086 -0.26927 -0.17762 C -0.27413 -0.17068 -0.28368 -0.16814 -0.2901 -0.16282 C -0.30364 -0.15149 -0.31614 -0.13599 -0.3309 -0.12813 C -0.33558 -0.11564 -0.33003 -0.12651 -0.34079 -0.11841 C -0.34444 -0.11564 -0.34739 -0.11171 -0.35069 -0.10847 C -0.35868 -0.10107 -0.36701 -0.09575 -0.37534 -0.08881 C -0.38749 -0.07864 -0.39999 -0.06592 -0.41111 -0.05412 C -0.41267 -0.0525 -0.41336 -0.0495 -0.41493 -0.04765 C -0.42135 -0.04048 -0.42864 -0.03562 -0.43454 -0.02776 C -0.44218 -0.01758 -0.43628 -0.02105 -0.44322 -0.01804 C -0.44774 -0.01018 -0.45225 -0.00255 -0.45677 0.00508 C -0.4585 0.00809 -0.4618 0.0148 -0.4618 0.0148 C -0.46388 0.02358 -0.46232 0.0185 -0.46788 0.0296 C -0.46892 0.03168 -0.4717 0.03445 -0.47048 0.0363 C -0.46927 0.03815 -0.46788 0.0333 -0.46666 0.03145 C -0.46493 0.0289 -0.46354 0.02566 -0.4618 0.02312 C -0.45694 0.01595 -0.45243 0.01179 -0.44565 0.00832 C -0.43715 -0.00301 -0.42864 -0.01064 -0.41857 -0.01966 C -0.41319 -0.02452 -0.4092 -0.03123 -0.40381 -0.03608 C -0.39079 -0.04788 -0.37725 -0.05898 -0.36423 -0.07054 C -0.35503 -0.07887 -0.34635 -0.08858 -0.33715 -0.09691 C -0.31805 -0.11402 -0.33802 -0.09552 -0.321 -0.10685 C -0.31215 -0.11263 -0.30381 -0.12073 -0.29513 -0.12651 C -0.2927 -0.12813 -0.28993 -0.12813 -0.28767 -0.12975 C -0.26093 -0.14848 -0.28124 -0.13877 -0.26423 -0.14617 C -0.2559 -0.1538 -0.24166 -0.16536 -0.23211 -0.17091 C -0.22569 -0.17461 -0.21874 -0.17693 -0.21232 -0.18086 C -0.19253 -0.19265 -0.21788 -0.17993 -0.20121 -0.18895 C -0.1927 -0.19358 -0.18315 -0.19658 -0.17413 -0.1989 C -0.17673 -0.19358 -0.17829 -0.18803 -0.18038 -0.18248 C -0.18611 -0.16767 -0.19357 -0.15287 -0.20121 -0.13969 C -0.20538 -0.12535 -0.20763 -0.11957 -0.21493 -0.10523 C -0.21701 -0.09668 -0.22083 -0.08951 -0.22482 -0.08211 C -0.22864 -0.06684 -0.24166 -0.0488 -0.24826 -0.03446 C -0.25468 -0.02036 -0.24999 -0.02568 -0.25694 -0.01966 C -0.26006 -0.00787 -0.26145 0.00439 -0.26302 0.01665 C -0.26371 0.02035 -0.26371 0.02428 -0.26423 0.02798 C -0.26475 0.03145 -0.26666 0.03792 -0.26666 0.03792 C -0.26718 0.04394 -0.26718 0.04995 -0.26805 0.05596 C -0.26805 0.05781 -0.27065 0.06059 -0.26927 0.06105 C -0.26076 0.06382 -0.24999 0.03746 -0.24704 0.03145 C -0.24479 0.02682 -0.24183 0.02289 -0.23958 0.01826 C -0.22933 -0.00255 -0.23715 0.00948 -0.22725 -0.01296 C -0.21562 -0.03909 -0.20468 -0.06661 -0.19635 -0.09529 C -0.19288 -0.10731 -0.19183 -0.11795 -0.18888 -0.12975 C -0.1927 -0.15102 -0.19774 -0.16721 -0.21493 -0.17091 C -0.2243 -0.16976 -0.23385 -0.16906 -0.24322 -0.16767 C -0.24895 -0.16675 -0.25364 -0.16189 -0.25815 -0.15773 C -0.27482 -0.142 -0.25451 -0.16282 -0.27656 -0.13969 C -0.28298 -0.13298 -0.28836 -0.12211 -0.29513 -0.11495 C -0.29878 -0.10662 -0.3026 -0.10061 -0.30868 -0.09529 C -0.31145 -0.08904 -0.31597 -0.0754 -0.321 -0.07054 C -0.3243 -0.05713 -0.32517 -0.04348 -0.32725 -0.02961 C -0.32482 -0.06199 -0.31354 -0.06846 -0.29999 -0.09367 C -0.2894 -0.11333 -0.27725 -0.13368 -0.26058 -0.14455 C -0.24826 -0.16421 -0.22586 -0.17924 -0.20868 -0.18895 C -0.19947 -0.19404 -0.19114 -0.20213 -0.18159 -0.20537 C -0.17517 -0.21115 -0.16683 -0.21208 -0.15937 -0.2137 C -0.15399 -0.21323 -0.14826 -0.21485 -0.14322 -0.21208 C -0.14131 -0.21092 -0.14201 -0.20653 -0.14201 -0.20375 C -0.14201 -0.19681 -0.14357 -0.17785 -0.14444 -0.16929 C -0.14531 -0.16212 -0.14704 -0.14802 -0.14704 -0.14802 C -0.14791 -0.13414 -0.14895 -0.12073 -0.15069 -0.10685 C -0.15138 -0.08372 -0.1519 -0.0606 -0.15433 -0.0377 C -0.15538 -0.00879 -0.15781 0.01526 -0.16302 0.04278 C -0.16336 0.04833 -0.16319 0.05388 -0.16423 0.0592 C -0.16458 0.06082 -0.16562 0.06359 -0.16666 0.06267 C -0.16805 0.06128 -0.16736 0.05827 -0.16788 0.05596 C -0.16979 0.0474 -0.17083 0.0407 -0.1717 0.03145 C -0.17152 0.02266 -0.17031 -0.0266 -0.16927 -0.04094 C -0.16857 -0.05112 -0.16562 -0.0606 -0.16423 -0.07054 C -0.16267 -0.08211 -0.16302 -0.0939 -0.16058 -0.10523 C -0.15746 -0.11911 -0.15624 -0.13275 -0.14565 -0.13969 C -0.1434 -0.14131 -0.14079 -0.142 -0.13836 -0.14293 C -0.13506 -0.14409 -0.12847 -0.14617 -0.12847 -0.14617 C -0.11857 -0.14501 -0.10972 -0.14339 -0.09999 -0.14131 C -0.09444 -0.13877 -0.08854 -0.13668 -0.08281 -0.13483 C -0.0776 -0.13113 -0.07378 -0.12674 -0.06788 -0.12489 C -0.0618 -0.11888 -0.05416 -0.1161 -0.04826 -0.11009 C -0.0401 -0.10176 -0.04427 -0.10546 -0.03593 -0.09853 C -0.03159 -0.09066 -0.02621 -0.08396 -0.02222 -0.07563 C -0.0184 -0.06754 -0.01666 -0.05852 -0.01232 -0.05088 C -0.00954 -0.03215 -0.0059 -0.01365 -0.0026 0.00508 C -0.00034 0.0178 -0.00225 0.0111 6.66667E-6 0.0215 C 0.00018 0.02312 0.00226 0.02543 0.00122 0.02636 C -0.00017 0.02752 -0.00209 0.0252 -0.00381 0.02474 C -0.02395 -0.00209 -0.01683 0.00971 -0.03333 -0.02128 C -0.03524 -0.02452 -0.03836 -0.03123 -0.03836 -0.03123 C -0.04131 -0.04279 -0.04461 -0.05366 -0.04722 -0.06569 C -0.04808 -0.07632 -0.05052 -0.08511 -0.0519 -0.09529 C -0.05416 -0.11032 -0.05503 -0.12651 -0.05815 -0.14131 C -0.05642 -0.16767 -0.05399 -0.18201 -0.03211 -0.18895 C -0.02621 -0.18756 -0.02083 -0.18571 -0.0151 -0.18409 C -0.0085 -0.176 -0.00069 -0.17276 0.00608 -0.16606 C 0.01928 -0.15287 0.0073 -0.1575 0.02101 -0.15449 C 0.0349 -0.13969 0.04896 -0.12605 0.06407 -0.11333 C 0.0665 -0.11125 0.06806 -0.10754 0.07032 -0.10523 C 0.07223 -0.10315 0.07431 -0.10176 0.07657 -0.10014 C 0.08681 -0.08303 0.07518 -0.10084 0.08889 -0.08534 C 0.09966 -0.07332 0.10851 -0.05759 0.11841 -0.04441 C 0.13698 -0.01966 0.14931 0.01156 0.16789 0.0363 C 0.17223 0.0481 0.17935 0.05642 0.18629 0.06591 C 0.18733 0.06729 0.1849 0.06244 0.18386 0.06105 C 0.18212 0.05897 0.17969 0.05781 0.17778 0.05596 C 0.17362 0.0518 0.16928 0.04764 0.16546 0.04278 C 0.15591 0.03052 0.14393 0.02081 0.13455 0.00832 C 0.12205 -0.00833 0.10817 -0.02198 0.0974 -0.04094 C 0.07813 -0.07517 0.06198 -0.11217 0.04445 -0.14802 C 0.04167 -0.16305 0.0283 -0.18294 0.02205 -0.1989 C 0.02171 -0.20028 0.01632 -0.20884 0.01702 -0.21046 C 0.01754 -0.21115 0.02501 -0.20768 0.02587 -0.20722 C 0.03178 -0.1989 0.04393 -0.18849 0.05174 -0.18409 C 0.05591 -0.17322 0.05278 -0.17878 0.06407 -0.17091 C 0.06928 -0.16721 0.06928 -0.16467 0.07396 -0.15935 C 0.07709 -0.15565 0.0816 -0.15241 0.08507 -0.14964 C 0.0941 -0.13391 0.08282 -0.15102 0.0948 -0.13969 C 0.09948 -0.13553 0.10313 -0.12998 0.1073 -0.12489 C 0.10869 -0.12304 0.10938 -0.1198 0.11112 -0.11841 C 0.11407 -0.11587 0.11771 -0.11495 0.12101 -0.11333 C 0.13039 -0.09829 0.12483 -0.10662 0.1382 -0.08881 C 0.14011 -0.08627 0.14341 -0.08581 0.14567 -0.08372 C 0.1507 -0.0791 0.15556 -0.07401 0.16042 -0.06892 C 0.18056 -0.04718 0.20105 -0.02521 0.22101 -0.00324 C 0.23264 0.00948 0.24497 0.02058 0.25678 0.03307 C 0.26164 0.03815 0.26667 0.04301 0.27153 0.04787 C 0.27431 0.05064 0.28021 0.05596 0.28021 0.05596 C 0.28195 0.05966 0.29132 0.07238 0.29132 0.07585 C 0.29132 0.07747 0.28976 0.07331 0.28889 0.07238 C 0.28768 0.07122 0.28646 0.06984 0.28507 0.06914 C 0.28351 0.06822 0.28178 0.06822 0.28021 0.06752 C 0.27848 0.0666 0.27692 0.06544 0.27518 0.06429 C 0.26216 0.04602 0.28108 0.07076 0.26667 0.05758 C 0.25973 0.0511 0.25365 0.04301 0.24688 0.0363 C 0.23178 0.02127 0.2441 0.02937 0.23212 0.0148 C 0.22119 0.00138 0.20643 -0.00949 0.19497 -0.02128 C 0.19271 -0.02359 0.19115 -0.0273 0.18889 -0.02961 C 0.18369 -0.03493 0.17813 -0.03955 0.17275 -0.04441 C 0.17084 -0.04603 0.16962 -0.0488 0.16789 -0.05088 C 0.16355 -0.05597 0.15921 -0.06152 0.15435 -0.06569 C 0.14688 -0.07193 0.14046 -0.07864 0.13334 -0.08534 C 0.1224 -0.09552 0.11077 -0.11032 0.0974 -0.11333 C 0.07952 -0.13067 0.0573 -0.14501 0.03698 -0.15611 C 0.00834 -0.17161 0.04393 -0.1494 0.02205 -0.16282 C -0.00086 -0.17693 -0.02395 -0.19196 -0.04826 -0.20213 C -0.06874 -0.20075 -0.08715 -0.19612 -0.10746 -0.19404 C -0.12569 -0.18803 -0.14548 -0.18826 -0.16423 -0.18571 C -0.16649 -0.18363 -0.16979 -0.1834 -0.1717 -0.18086 C -0.17256 -0.1797 -0.17222 -0.17739 -0.17291 -0.17577 C -0.1743 -0.1723 -0.17621 -0.16929 -0.17777 -0.16606 C -0.1809 -0.15287 -0.18177 -0.13853 -0.18281 -0.12489 C -0.18368 -0.11333 -0.18524 -0.09043 -0.18524 -0.09043 C -0.18454 -0.02706 -0.18558 -0.00116 -0.18159 0.04787 C -0.1776 0.02636 -0.1802 0.00485 -0.18402 -0.01643 C -0.18454 -0.02452 -0.18645 -0.03261 -0.18645 -0.04094 C -0.18645 -0.05736 -0.18958 -0.1168 -0.17899 -0.14131 C -0.17499 -0.15033 -0.16892 -0.15264 -0.1618 -0.15449 C -0.13975 -0.15264 -0.11822 -0.14732 -0.09635 -0.14455 C -0.08975 -0.14224 -0.08298 -0.14085 -0.07656 -0.13807 C -0.07013 -0.13113 -0.06371 -0.12767 -0.05677 -0.12165 C -0.04826 -0.10616 -0.05902 -0.1235 -0.04722 -0.11009 C -0.04097 -0.10315 -0.03593 -0.0902 -0.0309 -0.08211 C -0.02812 -0.071 -0.03211 -0.08442 -0.02604 -0.07054 C -0.0184 -0.05204 -0.00885 -0.02891 -0.00503 -0.0081 C -0.00503 -0.00417 -0.00347 0.02728 -0.0026 0.03307 C -0.00104 0.04671 0.00244 0.05989 0.00244 0.074 " pathEditMode="relative" ptsTypes="fffffffffffffffffffffffffffffffffffffffffffffffffffffffffffffffffffffffffffffffffffffffffffffffffffffffffffffffffffffffffffffffffffffffffffffffffffffffffffffffffffffffffffffffA">
                                      <p:cBhvr>
                                        <p:cTn id="48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79186E-6 C -0.00295 -0.00579 -0.00417 -0.01087 -0.00851 -0.01481 C -0.01337 -0.03423 -0.02135 -0.05481 -0.03194 -0.06915 C -0.03767 -0.08812 -0.04809 -0.10153 -0.0566 -0.11841 C -0.06615 -0.13784 -0.05156 -0.11633 -0.06406 -0.13321 C -0.06753 -0.1427 -0.07326 -0.14501 -0.0776 -0.1531 C -0.07865 -0.15518 -0.07917 -0.15773 -0.08038 -0.15958 C -0.08246 -0.16305 -0.08628 -0.1649 -0.08871 -0.1679 C -0.09496 -0.17507 -0.10052 -0.18086 -0.10729 -0.18756 C -0.11128 -0.19173 -0.1151 -0.19704 -0.11979 -0.19913 C -0.13646 -0.22086 -0.15 -0.22364 -0.17292 -0.22711 C -0.1868 -0.22549 -0.20312 -0.22318 -0.21597 -0.21393 C -0.22257 -0.2093 -0.22795 -0.20283 -0.23437 -0.19751 C -0.23837 -0.19034 -0.24028 -0.19057 -0.24549 -0.18594 C -0.2467 -0.18109 -0.24809 -0.176 -0.2493 -0.17114 C -0.24965 -0.16952 -0.25052 -0.16605 -0.25052 -0.16605 C -0.25191 -0.13853 -0.25174 -0.11101 -0.25538 -0.08395 C -0.25677 -0.07378 -0.26024 -0.06453 -0.26163 -0.05435 C -0.26389 -0.03793 -0.26371 -0.02105 -0.26771 -0.00509 C -0.26823 -0.00116 -0.2691 0.00254 -0.2691 0.00647 C -0.2691 0.00809 -0.26805 0.00323 -0.26771 0.00161 C -0.26684 -0.00162 -0.26597 -0.00509 -0.26528 -0.00833 C -0.26215 -0.02197 -0.25937 -0.03585 -0.2566 -0.0495 C -0.25451 -0.09737 -0.25521 -0.14663 -0.2493 -0.19404 C -0.25069 -0.21971 -0.25052 -0.2426 -0.27153 -0.25162 C -0.28924 -0.25024 -0.3059 -0.24654 -0.32326 -0.24191 C -0.3283 -0.23728 -0.33229 -0.23728 -0.33819 -0.2352 C -0.34496 -0.23266 -0.35104 -0.22896 -0.35816 -0.22711 C -0.37292 -0.21693 -0.3658 -0.2204 -0.37882 -0.21555 C -0.3849 -0.20907 -0.3901 -0.20468 -0.3974 -0.20074 C -0.39948 -0.19843 -0.40121 -0.19566 -0.40365 -0.19404 C -0.40833 -0.1908 -0.4184 -0.18594 -0.4184 -0.18594 C -0.41996 -0.18363 -0.42135 -0.18109 -0.42326 -0.17924 C -0.42517 -0.17716 -0.42778 -0.17646 -0.42951 -0.17438 C -0.44271 -0.15865 -0.42969 -0.1686 -0.44062 -0.1612 C -0.45052 -0.14709 -0.46024 -0.13345 -0.47031 -0.12003 C -0.48003 -0.10708 -0.48576 -0.09159 -0.4974 -0.08072 C -0.50121 -0.07031 -0.50729 -0.06545 -0.51354 -0.05759 C -0.52899 -0.03816 -0.52014 -0.0451 -0.53073 -0.03793 C -0.53142 -0.03654 -0.53906 -0.02267 -0.54062 -0.02475 C -0.54201 -0.0266 -0.53819 -0.02914 -0.53698 -0.03123 C -0.53299 -0.03747 -0.53472 -0.03261 -0.5283 -0.03955 C -0.52604 -0.04186 -0.5243 -0.0451 -0.52205 -0.04765 C -0.51771 -0.05273 -0.50851 -0.06245 -0.50851 -0.06245 C -0.49757 -0.08765 -0.47656 -0.10176 -0.46163 -0.12165 C -0.45035 -0.13668 -0.43906 -0.14478 -0.42587 -0.15796 C -0.40347 -0.18016 -0.38038 -0.19889 -0.35312 -0.20722 C -0.34531 -0.21508 -0.33941 -0.21416 -0.32951 -0.21555 C -0.23351 -0.2137 -0.26076 -0.23705 -0.22326 -0.18918 C -0.2224 -0.18641 -0.22187 -0.18363 -0.22083 -0.18086 C -0.22014 -0.17901 -0.21892 -0.17785 -0.2184 -0.176 C -0.21337 -0.16027 -0.21302 -0.142 -0.20729 -0.12674 C -0.20538 -0.11333 -0.20069 -0.10084 -0.19861 -0.08719 C -0.19722 -0.06198 -0.19514 -0.03654 -0.19253 -0.01157 C -0.19288 -0.00879 -0.19219 -0.00532 -0.19375 -0.00324 C -0.19462 -0.00209 -0.19479 -0.00648 -0.19496 -0.00833 C -0.19549 -0.01319 -0.19583 -0.01827 -0.19618 -0.02313 C -0.1974 -0.0377 -0.1967 -0.03238 -0.19861 -0.04279 C -0.20156 -0.10338 -0.20069 -0.07679 -0.19861 -0.18594 C -0.19844 -0.19519 -0.19479 -0.20745 -0.18993 -0.21393 C -0.18611 -0.22896 -0.17934 -0.24422 -0.1691 -0.25324 C -0.16458 -0.25717 -0.15833 -0.25579 -0.15295 -0.25671 C -0.13524 -0.25602 -0.11753 -0.25602 -0.1 -0.25486 C -0.08264 -0.25394 -0.06371 -0.24515 -0.04687 -0.24006 C -0.03889 -0.23474 -0.03177 -0.23382 -0.02344 -0.22711 C -0.01927 -0.22387 -0.01545 -0.21948 -0.01094 -0.21716 C -0.00677 -0.21485 0.00122 -0.21046 0.00122 -0.21046 C 0.01337 -0.1945 -0.00295 -0.21485 0.01615 -0.19751 C 0.02101 -0.19311 0.02483 -0.1871 0.02969 -0.18271 C 0.04045 -0.17276 0.0533 -0.1649 0.06424 -0.15472 C 0.06615 -0.15287 0.06736 -0.14987 0.06927 -0.14802 C 0.0724 -0.14524 0.07622 -0.14432 0.07917 -0.14154 C 0.0882 -0.13345 0.08802 -0.13021 0.09514 -0.12165 C 0.11059 -0.10292 0.12639 -0.08419 0.14201 -0.06592 C 0.15156 -0.05458 0.16007 -0.04279 0.17049 -0.03284 C 0.17865 -0.01642 0.1651 -0.04233 0.17795 -0.02313 C 0.18108 -0.01851 0.18316 -0.01226 0.18524 -0.00671 C 0.18559 -0.00347 0.18594 4.79186E-6 0.18629 0.00323 C 0.18924 0.02358 0.1934 0.02266 0.18403 0.01965 C 0.17535 0.01387 0.17066 0.00624 0.16424 -0.00324 C 0.16146 -0.00717 0.15573 -0.01481 0.15573 -0.01481 C 0.15017 -0.03261 0.12899 -0.04857 0.11858 -0.06245 C 0.11076 -0.07285 0.10365 -0.08118 0.09514 -0.09043 C 0.09063 -0.09552 0.0849 -0.09852 0.08038 -0.10361 C 0.07274 -0.11194 0.06684 -0.1235 0.05816 -0.12998 C 0.04757 -0.13784 0.03941 -0.14848 0.02969 -0.15796 C 0.02309 -0.16444 0.01563 -0.1686 0.00868 -0.17438 C -0.00312 -0.18432 -0.01215 -0.19959 -0.02604 -0.20398 C -0.04062 -0.21693 -0.05208 -0.23173 -0.07031 -0.2352 C -0.07674 -0.23405 -0.08368 -0.23243 -0.08993 -0.23035 C -0.09253 -0.22942 -0.09757 -0.22711 -0.09757 -0.22711 C -0.10087 -0.21231 -0.09844 -0.19589 -0.09635 -0.18086 C -0.09479 -0.16999 -0.09132 -0.16097 -0.0875 -0.15125 C -0.07621 -0.12003 -0.06493 -0.08534 -0.04444 -0.06245 C -0.04271 -0.05574 -0.04028 -0.05181 -0.03576 -0.04765 C -0.0349 -0.04556 -0.03437 -0.04325 -0.03316 -0.04117 C -0.03229 -0.03932 -0.03055 -0.03816 -0.02969 -0.03631 C -0.02899 -0.03493 -0.02899 -0.03284 -0.02847 -0.03123 C -0.02465 -0.02244 -0.02014 -0.01388 -0.01476 -0.00671 C -0.01302 0.00393 -0.0059 0.00925 -0.00104 0.01803 C 0.00035 0.02335 -0.00104 0.02289 0.00122 0.02289 " pathEditMode="relative" ptsTypes="ffffffffffffffffffffffffffffffffffffffffffffffffffffffffffffffffffffffffffffffffffffffffffffffffffffA">
                                      <p:cBhvr>
                                        <p:cTn id="50" dur="4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64292E-6 C -0.00816 -0.00531 -0.01649 -0.01179 -0.02465 -0.01641 C -0.02622 -0.01734 -0.02795 -0.01734 -0.02952 -0.01803 C -0.0316 -0.01896 -0.03368 -0.01988 -0.03577 -0.02127 C -0.0441 -0.02659 -0.05139 -0.03468 -0.06042 -0.03769 C -0.07014 -0.05041 -0.06059 -0.03954 -0.0717 -0.04763 C -0.07847 -0.05272 -0.08264 -0.06012 -0.09011 -0.06405 C -0.09688 -0.07122 -0.10313 -0.07955 -0.11129 -0.08371 C -0.1125 -0.08533 -0.11337 -0.08741 -0.11476 -0.0888 C -0.11754 -0.09181 -0.12118 -0.09343 -0.12344 -0.09689 C -0.13056 -0.10661 -0.13785 -0.11424 -0.14462 -0.12488 C -0.1467 -0.13367 -0.14948 -0.14315 -0.15434 -0.14962 C -0.15521 -0.15309 -0.15729 -0.15587 -0.15799 -0.15934 C -0.16233 -0.17899 -0.15625 -0.16442 -0.16163 -0.17599 C -0.1625 -0.18801 -0.16649 -0.20513 -0.16285 -0.21692 C -0.16285 -0.21715 -0.15434 -0.2197 -0.15191 -0.22039 C -0.13368 -0.21577 -0.11198 -0.20652 -0.09618 -0.19403 C -0.06719 -0.1709 -0.09236 -0.1901 -0.07396 -0.17252 C -0.07083 -0.16951 -0.06424 -0.16442 -0.06424 -0.16442 C -0.05886 -0.15494 -0.05104 -0.15055 -0.04445 -0.14292 C -0.03212 -0.12881 -0.02083 -0.11239 -0.00729 -0.10013 C -0.00382 -0.09111 0.00798 -0.07978 0.01493 -0.074 C 0.02535 -0.05504 0.03958 -0.04116 0.05191 -0.02451 C 0.05364 -0.02196 0.0559 -0.02011 0.05798 -0.01803 C 0.0592 -0.01688 0.06076 -0.01618 0.0618 -0.01479 C 0.07361 0.0007 0.06562 -0.00369 0.07413 5.64292E-6 C 0.08229 0.01088 0.09184 0.02036 0.1 0.03123 C 0.10191 0.03377 0.10312 0.03701 0.10503 0.03955 C 0.10607 0.04094 0.10937 0.04464 0.10868 0.04279 C 0.10625 0.03632 0.09757 0.02776 0.09392 0.02313 C 0.08732 0.01481 0.08403 0.00625 0.07535 0.00348 C 0.06892 -0.00346 0.0625 -0.01271 0.05434 -0.01641 C 0.03489 -0.04232 0.00851 -0.0622 -0.01476 -0.08209 C -0.02292 -0.08903 -0.02847 -0.10036 -0.0382 -0.1036 C -0.06024 -0.1228 -0.03281 -0.09736 -0.05052 -0.1184 C -0.05504 -0.12372 -0.06077 -0.12673 -0.06545 -0.13158 C -0.07483 -0.14084 -0.08264 -0.15032 -0.09393 -0.15448 C -0.1 -0.16119 -0.10695 -0.16882 -0.11354 -0.17414 C -0.11632 -0.17622 -0.11979 -0.17691 -0.12222 -0.17923 C -0.12708 -0.18316 -0.1309 -0.18871 -0.13594 -0.19241 C -0.14011 -0.19565 -0.14497 -0.19611 -0.14931 -0.19888 C -0.1566 -0.20374 -0.16285 -0.20767 -0.17031 -0.21207 C -0.17865 -0.21692 -0.18872 -0.21715 -0.19757 -0.22039 C -0.20139 -0.2197 -0.20504 -0.21993 -0.20886 -0.21854 C -0.21302 -0.21692 -0.21389 -0.21276 -0.21615 -0.20883 C -0.22344 -0.19518 -0.22639 -0.18061 -0.23212 -0.16604 C -0.23507 -0.14685 -0.22969 -0.10869 -0.22222 -0.09042 C -0.21806 -0.08024 -0.21754 -0.08302 -0.21476 -0.074 C -0.21215 -0.06521 -0.2092 -0.05665 -0.20747 -0.04763 C -0.20504 -0.037 -0.20347 -0.02566 -0.19879 -0.01641 C -0.1974 -0.01086 -0.19618 -0.00647 -0.19375 -0.00161 C -0.19288 0.00556 -0.18993 0.01828 -0.18507 0.02313 C -0.18299 0.02545 -0.18004 0.02591 -0.17778 0.02799 C -0.1757 0.0199 -0.17882 0.01388 -0.18143 0.00671 C -0.1842 -0.00901 -0.18021 0.00856 -0.18646 -0.00485 C -0.18854 -0.00948 -0.18976 -0.01479 -0.19149 -0.01965 C -0.1934 -0.03399 -0.20191 -0.05064 -0.20886 -0.06244 C -0.2132 -0.07793 -0.21945 -0.08464 -0.22587 -0.09851 C -0.22899 -0.10476 -0.23021 -0.11216 -0.23351 -0.1184 C -0.23941 -0.13043 -0.24688 -0.14107 -0.25313 -0.15286 C -0.25434 -0.15517 -0.25452 -0.15864 -0.25556 -0.16119 C -0.26215 -0.17645 -0.27118 -0.18686 -0.28021 -0.19888 C -0.2842 -0.2042 -0.28663 -0.20952 -0.29254 -0.21207 C -0.30052 -0.2197 -0.29983 -0.22109 -0.3099 -0.21854 C -0.31302 -0.21646 -0.31667 -0.216 -0.31979 -0.21368 C -0.325 -0.20998 -0.32865 -0.20328 -0.33212 -0.19726 C -0.33455 -0.18894 -0.33681 -0.18084 -0.33941 -0.17252 C -0.34063 -0.16165 -0.34219 -0.15194 -0.34445 -0.1413 C -0.34531 -0.13158 -0.3467 -0.1228 -0.34809 -0.11331 C -0.34948 -0.08024 -0.35 -0.04763 -0.35313 -0.01479 C -0.35261 0.00486 -0.35313 0.02475 -0.35174 0.04441 C -0.35156 0.04626 -0.35 0.0414 -0.34931 0.03955 C -0.34827 0.03678 -0.34792 0.034 -0.34688 0.03123 C -0.33906 0.00995 -0.35122 0.04904 -0.34202 0.01828 C -0.34028 0.00556 -0.34184 -0.00531 -0.34323 -0.01803 C -0.34288 -0.03769 -0.34288 -0.05758 -0.34202 -0.07724 C -0.34097 -0.10198 -0.33958 -0.13459 -0.35677 -0.15124 C -0.36094 -0.1598 -0.36667 -0.16581 -0.37396 -0.16766 C -0.38281 -0.17899 -0.39184 -0.17899 -0.40365 -0.18084 C -0.41684 -0.18293 -0.42986 -0.18454 -0.44323 -0.1857 C -0.44896 -0.18524 -0.45469 -0.18501 -0.46042 -0.18408 C -0.46458 -0.18339 -0.47274 -0.18084 -0.47274 -0.18084 C -0.47969 -0.17206 -0.4882 -0.16512 -0.49497 -0.1561 C -0.50087 -0.14824 -0.50521 -0.13783 -0.51233 -0.13158 C -0.51997 -0.11771 -0.53143 -0.10892 -0.53941 -0.09528 C -0.54427 -0.08718 -0.54861 -0.07839 -0.55556 -0.074 C -0.56042 -0.06429 -0.56649 -0.05712 -0.57153 -0.04763 C -0.57882 -0.03399 -0.59028 -0.01456 -0.60122 -0.00485 C -0.60486 0.00486 -0.61493 0.01851 -0.62222 0.02151 C -0.62691 0.02984 -0.62952 0.03724 -0.63577 0.04279 C -0.63698 0.0451 -0.63802 0.04765 -0.63941 0.0495 C -0.64045 0.05089 -0.63802 0.0458 -0.63698 0.04441 C -0.63386 0.03978 -0.62969 0.03632 -0.62708 0.03123 C -0.625 0.02706 -0.62361 0.02221 -0.62101 0.01828 C -0.60677 -0.00323 -0.58768 -0.0222 -0.57031 -0.03931 C -0.55174 -0.05781 -0.5316 -0.07354 -0.51233 -0.09042 C -0.5033 -0.09828 -0.49583 -0.10892 -0.48768 -0.1184 C -0.48524 -0.12118 -0.48177 -0.12118 -0.47899 -0.12326 C -0.4717 -0.12881 -0.4658 -0.13737 -0.4592 -0.14454 C -0.4566 -0.14731 -0.45313 -0.1487 -0.45052 -0.15124 C -0.42917 -0.17229 -0.40955 -0.19356 -0.38507 -0.20721 C -0.3809 -0.20605 -0.37604 -0.20721 -0.37274 -0.20374 C -0.37118 -0.20212 -0.37344 -0.19819 -0.37396 -0.19565 C -0.375 -0.1901 -0.37674 -0.18478 -0.37778 -0.17923 C -0.37882 -0.15702 -0.38125 -0.1369 -0.38386 -0.11493 C -0.38577 -0.09921 -0.38785 -0.08186 -0.39497 -0.06891 C -0.39792 -0.04578 -0.40261 -0.02728 -0.41233 -0.0081 C -0.41597 0.00903 -0.42535 0.02383 -0.43455 0.03632 C -0.43958 0.04996 -0.44479 0.06361 -0.45313 0.07401 C -0.45764 0.0562 -0.45399 0.03632 -0.44583 0.02151 C -0.44028 -0.00739 -0.44722 0.01851 -0.43941 0.00348 C -0.43559 -0.00392 -0.43299 -0.01503 -0.42952 -0.02289 C -0.42622 -0.03075 -0.42205 -0.03815 -0.4184 -0.04602 C -0.41771 -0.0474 -0.41788 -0.04948 -0.41719 -0.05087 C -0.41458 -0.05596 -0.41163 -0.06082 -0.40868 -0.06567 C -0.40712 -0.06845 -0.40365 -0.074 -0.40365 -0.074 C -0.40191 -0.08348 -0.39705 -0.0888 -0.39375 -0.09689 C -0.39219 -0.10059 -0.39167 -0.10476 -0.39011 -0.10846 C -0.38524 -0.11933 -0.37778 -0.12927 -0.37274 -0.13968 C -0.36441 -0.15679 -0.35764 -0.17275 -0.34809 -0.18894 C -0.34653 -0.19171 -0.34531 -0.19518 -0.34323 -0.19726 C -0.3375 -0.20258 -0.32986 -0.20443 -0.32344 -0.20721 C -0.31268 -0.20628 -0.30365 -0.20628 -0.29375 -0.20212 C -0.28611 -0.19541 -0.27952 -0.1931 -0.27031 -0.19079 C -0.2691 -0.18917 -0.26823 -0.18686 -0.26667 -0.1857 C -0.26441 -0.18408 -0.26129 -0.18478 -0.2592 -0.18246 C -0.25399 -0.17645 -0.25052 -0.16766 -0.24566 -0.16119 C -0.23941 -0.13945 -0.24827 -0.16604 -0.2382 -0.14639 C -0.23229 -0.13482 -0.22969 -0.12395 -0.22101 -0.11493 C -0.2191 -0.10453 -0.21129 -0.09551 -0.20608 -0.08718 C -0.20399 -0.07539 -0.19653 -0.06984 -0.19271 -0.0592 C -0.19045 -0.05342 -0.18993 -0.04671 -0.18768 -0.04093 C -0.18698 -0.03838 -0.1849 -0.03676 -0.18403 -0.03445 C -0.18021 -0.02636 -0.17899 -0.01803 -0.17535 -0.00971 C -0.17188 0.00856 -0.16806 0.02545 -0.16667 0.04441 C -0.16528 0.06453 -0.16233 0.06707 -0.16806 0.05921 C -0.16979 0.05181 -0.17309 0.0451 -0.17535 0.03793 C -0.17691 0.02845 -0.1783 0.01874 -0.18143 0.00995 C -0.18281 -0.00323 -0.18316 -0.0178 -0.18768 -0.0296 C -0.18976 -0.04463 -0.19202 -0.05966 -0.19618 -0.074 C -0.19913 -0.09805 -0.20469 -0.12071 -0.20886 -0.14454 C -0.20573 -0.15055 -0.20104 -0.1561 -0.19879 -0.16281 C -0.19583 -0.17159 -0.19583 -0.17784 -0.19149 -0.1857 C -0.17413 -0.18478 -0.1625 -0.18339 -0.14688 -0.17923 C -0.13229 -0.16697 -0.11823 -0.15425 -0.10382 -0.1413 C -0.09219 -0.13112 -0.08229 -0.11771 -0.07049 -0.10846 C -0.06597 -0.09967 -0.06285 -0.09759 -0.05556 -0.09042 C -0.04358 -0.07862 -0.03438 -0.06128 -0.02222 -0.04925 C -0.02136 -0.04717 -0.02083 -0.04463 -0.01979 -0.04278 C -0.01875 -0.04093 -0.01702 -0.03977 -0.01597 -0.03769 C -0.01476 -0.03515 -0.01458 -0.03214 -0.01354 -0.0296 C -0.01181 -0.02566 -0.00868 -0.02127 -0.00608 -0.01803 C -0.00486 -0.01341 -0.00122 0.00186 0.00121 0.00509 C 0.00208 0.00625 0.00035 0.00163 -1.38889E-6 5.64292E-6 Z " pathEditMode="relative" ptsTypes="ffffffffffffffffffffffffffffffffffffffffffffffffffffffffffffffffffffffffffffffffffffffffffffffffffffffffffffffffffffffffffffffffffffffffffffffffffffffffff">
                                      <p:cBhvr>
                                        <p:cTn id="52" dur="48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93802E-7 C -0.00312 -0.00601 -0.00729 -0.01688 -0.01111 -0.02289 C -0.01927 -0.03561 -0.02691 -0.04047 -0.03593 -0.05088 C -0.03941 -0.05481 -0.04149 -0.06128 -0.04566 -0.06406 C -0.05607 -0.071 -0.06441 -0.08094 -0.07413 -0.08881 C -0.12777 -0.13252 -0.09097 -0.10199 -0.11371 -0.11841 C -0.12152 -0.12396 -0.1283 -0.13252 -0.13593 -0.13807 C -0.14722 -0.14616 -0.15347 -0.14894 -0.16545 -0.15957 C -0.18385 -0.17599 -0.20139 -0.19473 -0.221 -0.20883 C -0.2309 -0.216 -0.23819 -0.22548 -0.24948 -0.22849 C -0.25573 -0.23705 -0.26736 -0.24167 -0.27534 -0.24838 C -0.29062 -0.2611 -0.30538 -0.27359 -0.32343 -0.27613 C -0.36215 -0.28746 -0.42691 -0.2685 -0.46927 -0.26318 C -0.47951 -0.26064 -0.49132 -0.25786 -0.50121 -0.25324 C -0.5184 -0.24514 -0.49843 -0.25046 -0.51736 -0.24653 C -0.54062 -0.23659 -0.51198 -0.25 -0.52968 -0.23844 C -0.53646 -0.23404 -0.54583 -0.23173 -0.55312 -0.23011 C -0.57482 -0.216 -0.59826 -0.20721 -0.61857 -0.18918 C -0.62968 -0.17923 -0.63993 -0.16651 -0.65069 -0.1561 C -0.66545 -0.14177 -0.67847 -0.12974 -0.69271 -0.11332 C -0.69861 -0.10661 -0.70625 -0.10338 -0.71232 -0.0969 C -0.72135 -0.08742 -0.72934 -0.07585 -0.73958 -0.06892 C -0.74479 -0.06105 -0.74826 -0.05365 -0.75434 -0.04764 C -0.75781 -0.04001 -0.7625 -0.03446 -0.76545 -0.02636 C -0.76666 -0.01943 -0.76805 -0.01457 -0.77048 -0.00809 C -0.77083 -0.00324 -0.77118 0.00185 -0.7717 0.00671 C -0.77187 0.00833 -0.77291 0.01318 -0.77291 0.01156 C -0.77291 0.00208 -0.77187 0.00347 -0.76666 -0.00162 C -0.7658 -0.00324 -0.76527 -0.00509 -0.76423 -0.00647 C -0.76284 -0.00832 -0.76059 -0.00925 -0.75937 -0.01156 C -0.75677 -0.01619 -0.75659 -0.02289 -0.75312 -0.02636 C -0.75156 -0.02798 -0.74965 -0.02914 -0.74826 -0.03122 C -0.73802 -0.04625 -0.73055 -0.06267 -0.71857 -0.07562 C -0.71371 -0.08626 -0.70798 -0.09204 -0.70121 -0.10037 C -0.68333 -0.12211 -0.66527 -0.1413 -0.64444 -0.15772 C -0.63732 -0.16327 -0.62916 -0.16489 -0.62222 -0.17091 C -0.6092 -0.18201 -0.59843 -0.18825 -0.58402 -0.19727 C -0.57448 -0.20328 -0.56632 -0.20976 -0.55555 -0.21207 C -0.54444 -0.22317 -0.52847 -0.22803 -0.51493 -0.23011 C -0.4993 -0.2352 -0.48264 -0.23844 -0.46666 -0.24005 C -0.45468 -0.24121 -0.4309 -0.24329 -0.4309 -0.24329 C -0.41198 -0.24237 -0.39062 -0.24352 -0.3717 -0.23844 C -0.35121 -0.23312 -0.33194 -0.22294 -0.31111 -0.2204 C -0.30416 -0.21716 -0.29705 -0.21369 -0.2901 -0.21045 C -0.28194 -0.20652 -0.27257 -0.20768 -0.26423 -0.20398 C -0.2559 -0.20005 -0.24965 -0.19565 -0.2408 -0.19403 C -0.23177 -0.18617 -0.21892 -0.18224 -0.20868 -0.17761 C -0.19809 -0.17276 -0.18836 -0.16559 -0.17777 -0.16119 C -0.17205 -0.1494 -0.16319 -0.13945 -0.15677 -0.12812 C -0.14878 -0.11378 -0.14705 -0.09066 -0.13455 -0.0821 C -0.12847 -0.06175 -0.11632 -0.0444 -0.10746 -0.02636 C -0.10729 -0.02613 -0.10069 -0.01457 -0.10121 -0.01318 C -0.10191 -0.01133 -0.10382 -0.01526 -0.10503 -0.01642 C -0.11128 -0.02313 -0.10642 -0.01966 -0.11232 -0.02798 C -0.11718 -0.03469 -0.1217 -0.04209 -0.12725 -0.04764 C -0.14427 -0.06475 -0.15902 -0.09274 -0.17291 -0.11332 C -0.18298 -0.12835 -0.19444 -0.142 -0.20503 -0.1561 C -0.21302 -0.16674 -0.2092 -0.16628 -0.21857 -0.17599 C -0.2217 -0.17923 -0.22552 -0.18085 -0.22847 -0.18409 C -0.23628 -0.19288 -0.24218 -0.20398 -0.24948 -0.21369 C -0.2526 -0.21785 -0.26718 -0.22826 -0.2717 -0.23173 C -0.28889 -0.24491 -0.31944 -0.24954 -0.33836 -0.25162 C -0.34757 -0.25116 -0.38923 -0.25 -0.40868 -0.24653 C -0.43021 -0.24283 -0.45121 -0.23682 -0.47291 -0.23358 C -0.4835 -0.22757 -0.47482 -0.2315 -0.4901 -0.22849 C -0.49843 -0.22687 -0.50677 -0.22178 -0.51493 -0.21878 C -0.52465 -0.2086 -0.51423 -0.21832 -0.52725 -0.21045 C -0.53298 -0.20698 -0.53732 -0.20143 -0.54323 -0.19889 C -0.55069 -0.19126 -0.55868 -0.18154 -0.56666 -0.17437 C -0.57048 -0.16628 -0.57396 -0.1598 -0.57899 -0.15287 C -0.58298 -0.13899 -0.57639 -0.16004 -0.58524 -0.1413 C -0.5868 -0.13783 -0.58732 -0.13344 -0.58889 -0.12997 C -0.5934 -0.1198 -0.59566 -0.12188 -0.60121 -0.1117 C -0.60486 -0.10499 -0.60729 -0.0969 -0.61111 -0.09042 C -0.61319 -0.08696 -0.61632 -0.08511 -0.61857 -0.0821 C -0.62725 -0.07054 -0.63107 -0.0525 -0.63958 -0.04116 C -0.6467 -0.02174 -0.64218 -0.03191 -0.65434 -0.01156 C -0.65555 -0.00971 -0.65295 -0.01596 -0.65191 -0.01804 C -0.64843 -0.02521 -0.6408 -0.03469 -0.63836 -0.04278 C -0.63177 -0.06499 -0.6158 -0.09251 -0.60625 -0.11332 C -0.60364 -0.11887 -0.59913 -0.1228 -0.59635 -0.12812 C -0.59288 -0.1346 -0.58646 -0.14801 -0.58646 -0.14801 C -0.58385 -0.15819 -0.57517 -0.16582 -0.56927 -0.17252 C -0.55885 -0.18455 -0.54913 -0.19473 -0.53593 -0.20051 C -0.52882 -0.20814 -0.52222 -0.21115 -0.51371 -0.21531 C -0.49271 -0.22548 -0.47396 -0.23265 -0.45191 -0.23682 C -0.42899 -0.23566 -0.40955 -0.23335 -0.38767 -0.22849 C -0.375 -0.22017 -0.39149 -0.23034 -0.37656 -0.22363 C -0.36666 -0.21924 -0.35711 -0.21323 -0.34705 -0.20883 C -0.34027 -0.20143 -0.33316 -0.19912 -0.32604 -0.19241 C -0.31562 -0.1827 -0.30399 -0.16836 -0.29149 -0.16281 C -0.28402 -0.15472 -0.2783 -0.14801 -0.26927 -0.14292 C -0.26527 -0.13622 -0.2618 -0.13113 -0.25555 -0.12812 C -0.25017 -0.1198 -0.24652 -0.10962 -0.2408 -0.10199 C -0.23975 -0.1006 -0.23819 -0.09991 -0.23715 -0.09852 C -0.23402 -0.09389 -0.23142 -0.08857 -0.22847 -0.08372 C -0.22222 -0.07308 -0.21632 -0.05573 -0.21111 -0.0444 C -0.20937 -0.04047 -0.20885 -0.03538 -0.20746 -0.03122 C -0.20694 -0.02937 -0.2059 -0.02798 -0.20503 -0.02636 C -0.20312 -0.01873 -0.20139 -0.0111 -0.2 -0.00324 C -0.19878 0.00902 -0.19687 0.02082 -0.19514 0.03284 C -0.19427 0.03862 -0.19149 0.04949 -0.19149 0.04949 C -0.18941 0.04186 -0.19149 0.03585 -0.19271 0.02798 C -0.19392 0.00948 -0.1967 -0.01017 -0.20382 -0.02636 C -0.20955 -0.06499 -0.21979 -0.0784 -0.23836 -0.10846 C -0.2434 -0.11656 -0.24826 -0.12789 -0.25434 -0.13483 C -0.25729 -0.13807 -0.26128 -0.13968 -0.26423 -0.14292 C -0.27343 -0.15287 -0.27639 -0.16466 -0.28767 -0.16767 C -0.29427 -0.17646 -0.30191 -0.18085 -0.30868 -0.18918 C -0.32083 -0.20398 -0.31371 -0.20028 -0.32343 -0.20398 C -0.33055 -0.21323 -0.33871 -0.21832 -0.34705 -0.22525 C -0.3618 -0.22433 -0.37066 -0.22294 -0.38402 -0.2204 C -0.39184 -0.2167 -0.39809 -0.21184 -0.40625 -0.20883 C -0.41319 -0.20328 -0.41979 -0.2012 -0.42725 -0.19727 C -0.43854 -0.18524 -0.42916 -0.19426 -0.44826 -0.18085 C -0.45538 -0.17576 -0.46111 -0.16813 -0.46788 -0.16281 C -0.47066 -0.16073 -0.47378 -0.15957 -0.47656 -0.15772 C -0.47795 -0.1568 -0.47916 -0.15564 -0.48038 -0.15449 C -0.48385 -0.14732 -0.48854 -0.14269 -0.49392 -0.13807 C -0.49705 -0.12743 -0.50312 -0.11864 -0.50746 -0.10846 C -0.50937 -0.10384 -0.51163 -0.09968 -0.51371 -0.09528 C -0.51458 -0.09366 -0.51614 -0.09042 -0.51614 -0.09042 C -0.51823 -0.07817 -0.52048 -0.06845 -0.52482 -0.05758 C -0.52691 -0.04278 -0.53211 -0.02405 -0.53836 -0.01156 C -0.54045 -0.00324 -0.54357 0.00416 -0.54705 0.01156 C -0.54843 0.00185 -0.54791 -0.00116 -0.54444 -0.00971 C -0.54357 -0.01989 -0.54236 -0.04301 -0.53836 -0.05088 C -0.53073 -0.06591 -0.53472 -0.05712 -0.52725 -0.07724 C -0.52413 -0.09806 -0.51614 -0.11494 -0.51111 -0.13483 C -0.5085 -0.14547 -0.50677 -0.15957 -0.5026 -0.16929 C -0.49305 -0.19218 -0.49757 -0.17761 -0.48889 -0.18918 C -0.48576 -0.19334 -0.48472 -0.19981 -0.48159 -0.20398 C -0.47986 -0.20629 -0.47743 -0.20698 -0.47534 -0.20883 C -0.46527 -0.21762 -0.45972 -0.22317 -0.44705 -0.22525 C -0.4243 -0.22433 -0.4151 -0.2234 -0.39635 -0.2204 C -0.38941 -0.2167 -0.38229 -0.21415 -0.37534 -0.21045 C -0.36406 -0.20421 -0.35069 -0.18686 -0.34323 -0.17437 C -0.33906 -0.16744 -0.32205 -0.14292 -0.31857 -0.13483 C -0.31128 -0.11795 -0.31927 -0.12743 -0.30989 -0.11841 C -0.30139 -0.10083 -0.29635 -0.0821 -0.29149 -0.06244 C -0.28836 -0.03284 -0.28559 -0.00439 -0.28038 0.02475 C -0.27777 0.01249 -0.27899 0.02105 -0.28038 0.00162 C -0.28159 -0.01388 -0.28281 -0.03284 -0.28767 -0.04764 C -0.30052 -0.0858 -0.28941 -0.04926 -0.30382 -0.08557 C -0.30503 -0.08857 -0.30503 -0.09227 -0.30625 -0.09528 C -0.32083 -0.13413 -0.34843 -0.17784 -0.37777 -0.19727 C -0.38663 -0.21276 -0.40086 -0.21832 -0.41493 -0.2204 C -0.41857 -0.21993 -0.42239 -0.2197 -0.42604 -0.21878 C -0.43507 -0.2167 -0.43646 -0.20143 -0.44201 -0.19403 C -0.44444 -0.18062 -0.44826 -0.1679 -0.45069 -0.15449 C -0.45364 -0.10083 -0.45243 -0.12488 -0.45434 -0.0821 C -0.45225 -0.04833 -0.4533 -0.07539 -0.45434 -0.03284 C -0.45486 -0.01087 -0.45555 0.01087 -0.45555 0.03284 C -0.45555 0.03724 -0.45468 0.02428 -0.45434 0.01989 C -0.45399 0.01596 -0.45347 0.01226 -0.45312 0.00833 C -0.45156 -0.00925 -0.45191 -0.0148 -0.44948 -0.03446 C -0.44531 -0.06892 -0.44305 -0.10314 -0.4408 -0.13807 C -0.4401 -0.14847 -0.44062 -0.16489 -0.43455 -0.17252 C -0.43194 -0.18386 -0.41666 -0.18894 -0.40868 -0.19241 C -0.40347 -0.18501 -0.39913 -0.17669 -0.39392 -0.16929 C -0.39114 -0.16004 -0.38802 -0.15009 -0.38281 -0.14292 C -0.38246 -0.1413 -0.38229 -0.13945 -0.38159 -0.13807 C -0.38055 -0.13575 -0.37864 -0.13413 -0.37777 -0.13159 C -0.37656 -0.12789 -0.37621 -0.12396 -0.37534 -0.12003 C -0.37361 -0.07678 -0.37465 -0.0333 -0.3717 0.00995 C -0.371 0.02082 -0.37014 0.03192 -0.36927 0.04279 C -0.36892 0.04764 -0.3684 0.05273 -0.36788 0.05759 C -0.36753 0.0599 -0.3651 0.06522 -0.36666 0.06429 C -0.36892 0.06291 -0.36927 0.05874 -0.37048 0.05597 C -0.37482 0.03538 -0.37187 0.05227 -0.37413 0.02313 C -0.37639 -0.00486 -0.38003 -0.03261 -0.38159 -0.06082 C -0.38125 -0.09482 -0.38107 -0.12881 -0.38038 -0.16281 C -0.37968 -0.19403 -0.36649 -0.21161 -0.35191 -0.23358 C -0.35 -0.24121 -0.34479 -0.24144 -0.33958 -0.24491 C -0.29861 -0.24399 -0.28281 -0.24306 -0.24948 -0.24005 C -0.24236 -0.23844 -0.23559 -0.23659 -0.22847 -0.2352 C -0.22031 -0.23127 -0.21198 -0.23104 -0.20382 -0.22687 C -0.19357 -0.22178 -0.18472 -0.21438 -0.17413 -0.21045 C -0.15694 -0.19542 -0.13767 -0.18386 -0.121 -0.16767 C -0.10729 -0.15425 -0.08854 -0.13067 -0.0717 -0.12326 C -0.06354 -0.11286 -0.05208 -0.10708 -0.04444 -0.0969 C -0.03576 -0.08534 -0.02586 -0.0747 -0.01614 -0.06568 C -0.01076 -0.06082 -0.00902 -0.05273 -0.00503 -0.04602 C 0.00052 -0.03654 0.00712 -0.02636 0.01354 -0.01804 C 0.01667 -0.00717 0.01789 0.00416 0.02101 0.0148 C 0.01875 0.0229 0.01459 0.02637 0.00851 0.02637 " pathEditMode="relative" ptsTypes="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54" dur="6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A Software System is…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900634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A software system is composed of many software modules (</a:t>
            </a:r>
            <a:r>
              <a:rPr kumimoji="1" lang="en-US" altLang="ja-JP" dirty="0" smtClean="0">
                <a:solidFill>
                  <a:srgbClr val="FF33CC"/>
                </a:solidFill>
              </a:rPr>
              <a:t>parts</a:t>
            </a:r>
            <a:r>
              <a:rPr kumimoji="1" lang="en-US" altLang="ja-JP" dirty="0" smtClean="0"/>
              <a:t>).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Just like a car is composed of many physical </a:t>
            </a:r>
            <a:r>
              <a:rPr lang="en-US" altLang="ja-JP" dirty="0" smtClean="0">
                <a:solidFill>
                  <a:srgbClr val="FF33CC"/>
                </a:solidFill>
              </a:rPr>
              <a:t>parts</a:t>
            </a:r>
            <a:r>
              <a:rPr lang="en-US" altLang="ja-JP" dirty="0" smtClean="0"/>
              <a:t>.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Modules (parts) must be: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f</a:t>
            </a:r>
            <a:r>
              <a:rPr kumimoji="1" lang="en-US" altLang="ja-JP" dirty="0" smtClean="0">
                <a:solidFill>
                  <a:srgbClr val="0070C0"/>
                </a:solidFill>
              </a:rPr>
              <a:t>airly independent from its </a:t>
            </a:r>
            <a:r>
              <a:rPr kumimoji="1" lang="en-US" altLang="ja-JP" dirty="0" smtClean="0">
                <a:solidFill>
                  <a:srgbClr val="0070C0"/>
                </a:solidFill>
              </a:rPr>
              <a:t>surrounding components,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pPr lvl="1"/>
            <a:r>
              <a:rPr kumimoji="1" lang="en-US" altLang="ja-JP" dirty="0" smtClean="0"/>
              <a:t> </a:t>
            </a:r>
            <a:r>
              <a:rPr lang="en-US" altLang="ja-JP" dirty="0" err="1" smtClean="0"/>
              <a:t>composable</a:t>
            </a:r>
            <a:r>
              <a:rPr lang="en-US" altLang="ja-JP" dirty="0" smtClean="0"/>
              <a:t> </a:t>
            </a:r>
            <a:r>
              <a:rPr lang="en-US" altLang="ja-JP" dirty="0" smtClean="0"/>
              <a:t>to form a larger module </a:t>
            </a:r>
            <a:r>
              <a:rPr lang="en-US" altLang="ja-JP" dirty="0" smtClean="0"/>
              <a:t>using </a:t>
            </a:r>
            <a:r>
              <a:rPr kumimoji="1" lang="en-US" altLang="ja-JP" dirty="0" smtClean="0"/>
              <a:t>other </a:t>
            </a:r>
            <a:r>
              <a:rPr kumimoji="1" lang="en-US" altLang="ja-JP" dirty="0" smtClean="0"/>
              <a:t>modules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 </a:t>
            </a:r>
            <a:r>
              <a:rPr lang="en-US" altLang="ja-JP" dirty="0" err="1" smtClean="0">
                <a:solidFill>
                  <a:srgbClr val="0070C0"/>
                </a:solidFill>
              </a:rPr>
              <a:t>replacable</a:t>
            </a:r>
            <a:r>
              <a:rPr lang="en-US" altLang="ja-JP" dirty="0" smtClean="0">
                <a:solidFill>
                  <a:srgbClr val="0070C0"/>
                </a:solidFill>
              </a:rPr>
              <a:t> by other module with the same 							functionality</a:t>
            </a:r>
          </a:p>
          <a:p>
            <a:pPr lvl="1"/>
            <a:r>
              <a:rPr kumimoji="1" lang="en-US" altLang="ja-JP" dirty="0" smtClean="0"/>
              <a:t> etc.</a:t>
            </a:r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072098" cy="725470"/>
          </a:xfrm>
          <a:ln w="952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Why </a:t>
            </a:r>
            <a:r>
              <a:rPr kumimoji="1" lang="en-US" altLang="ja-JP" dirty="0" smtClean="0">
                <a:solidFill>
                  <a:srgbClr val="FF33CC"/>
                </a:solidFill>
              </a:rPr>
              <a:t>COs</a:t>
            </a:r>
            <a:r>
              <a:rPr kumimoji="1" lang="en-US" altLang="ja-JP" dirty="0" smtClean="0">
                <a:solidFill>
                  <a:srgbClr val="0070C0"/>
                </a:solidFill>
              </a:rPr>
              <a:t> are Used?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2800" b="1" dirty="0" err="1" smtClean="0">
                <a:solidFill>
                  <a:schemeClr val="accent4">
                    <a:lumMod val="50000"/>
                  </a:schemeClr>
                </a:solidFill>
              </a:rPr>
              <a:t>Robey</a:t>
            </a:r>
            <a:r>
              <a:rPr lang="en-US" altLang="ja-JP" sz="2800" b="1" dirty="0" smtClean="0">
                <a:solidFill>
                  <a:schemeClr val="accent4">
                    <a:lumMod val="50000"/>
                  </a:schemeClr>
                </a:solidFill>
              </a:rPr>
              <a:t> Pointer</a:t>
            </a:r>
            <a:r>
              <a:rPr lang="ja-JP" alt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ja-JP" sz="2800" b="1" dirty="0" smtClean="0">
                <a:solidFill>
                  <a:schemeClr val="accent4">
                    <a:lumMod val="50000"/>
                  </a:schemeClr>
                </a:solidFill>
              </a:rPr>
              <a:t>says</a:t>
            </a:r>
            <a:r>
              <a:rPr lang="ja-JP" altLang="en-US" sz="2000" b="1" dirty="0" smtClean="0">
                <a:solidFill>
                  <a:schemeClr val="accent4">
                    <a:lumMod val="50000"/>
                  </a:schemeClr>
                </a:solidFill>
              </a:rPr>
              <a:t>：</a:t>
            </a:r>
            <a:endParaRPr lang="en-US" altLang="ja-JP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rgbClr val="008000"/>
                </a:solidFill>
              </a:rPr>
              <a:t>　</a:t>
            </a:r>
            <a:r>
              <a:rPr lang="en-US" altLang="ja-JP" sz="2400" dirty="0" smtClean="0">
                <a:solidFill>
                  <a:srgbClr val="008000"/>
                </a:solidFill>
              </a:rPr>
              <a:t>When a client logins, a CO is created and waits for twitters to come.</a:t>
            </a:r>
            <a:endParaRPr lang="en-US" altLang="ja-JP" sz="2000" dirty="0" smtClean="0">
              <a:solidFill>
                <a:srgbClr val="008000"/>
              </a:solidFill>
            </a:endParaRPr>
          </a:p>
          <a:p>
            <a:r>
              <a:rPr lang="ja-JP" altLang="en-US" sz="2400" dirty="0" smtClean="0"/>
              <a:t>　</a:t>
            </a:r>
            <a:r>
              <a:rPr lang="en-US" altLang="ja-JP" sz="2400" dirty="0" smtClean="0"/>
              <a:t>Use of </a:t>
            </a:r>
            <a:r>
              <a:rPr lang="en-US" altLang="ja-JP" sz="2400" dirty="0" smtClean="0">
                <a:solidFill>
                  <a:srgbClr val="FF33CC"/>
                </a:solidFill>
              </a:rPr>
              <a:t>COs </a:t>
            </a:r>
            <a:r>
              <a:rPr lang="en-US" altLang="ja-JP" sz="2400" dirty="0" smtClean="0"/>
              <a:t>makes the program very simple!!</a:t>
            </a:r>
          </a:p>
          <a:p>
            <a:pPr>
              <a:buNone/>
            </a:pPr>
            <a:r>
              <a:rPr lang="ja-JP" altLang="en-US" sz="2400" dirty="0" smtClean="0"/>
              <a:t>　　</a:t>
            </a:r>
            <a:r>
              <a:rPr lang="ja-JP" altLang="en-US" sz="2000" dirty="0" smtClean="0"/>
              <a:t>　 </a:t>
            </a:r>
            <a:r>
              <a:rPr lang="ja-JP" altLang="en-US" sz="2000" dirty="0" smtClean="0">
                <a:solidFill>
                  <a:srgbClr val="0070C0"/>
                </a:solidFill>
              </a:rPr>
              <a:t>－　</a:t>
            </a:r>
            <a:r>
              <a:rPr lang="en-US" altLang="ja-JP" sz="2000" dirty="0" smtClean="0">
                <a:solidFill>
                  <a:srgbClr val="0070C0"/>
                </a:solidFill>
              </a:rPr>
              <a:t>owing to the nature of message-driven and asynchronous messages</a:t>
            </a:r>
            <a:endParaRPr lang="en-US" altLang="ja-JP" sz="2000" dirty="0" smtClean="0">
              <a:solidFill>
                <a:srgbClr val="0C3FE4"/>
              </a:solidFill>
            </a:endParaRPr>
          </a:p>
          <a:p>
            <a:pPr lvl="1">
              <a:buNone/>
            </a:pPr>
            <a:r>
              <a:rPr lang="ja-JP" altLang="en-US" sz="2000" dirty="0" smtClean="0">
                <a:solidFill>
                  <a:srgbClr val="0070C0"/>
                </a:solidFill>
              </a:rPr>
              <a:t>　－　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Krestel</a:t>
            </a:r>
            <a:r>
              <a:rPr lang="en-US" altLang="ja-JP" sz="2000" dirty="0" smtClean="0">
                <a:solidFill>
                  <a:srgbClr val="0070C0"/>
                </a:solidFill>
              </a:rPr>
              <a:t> (Core of the system) is written by 2000 lines of code</a:t>
            </a:r>
            <a:endParaRPr lang="en-US" altLang="ja-JP" sz="2000" dirty="0" smtClean="0">
              <a:solidFill>
                <a:srgbClr val="0C3FE4"/>
              </a:solidFill>
            </a:endParaRPr>
          </a:p>
          <a:p>
            <a:r>
              <a:rPr lang="ja-JP" altLang="en-US" sz="2400" dirty="0" smtClean="0"/>
              <a:t>　</a:t>
            </a:r>
            <a:r>
              <a:rPr lang="en-US" altLang="ja-JP" sz="2400" dirty="0" smtClean="0"/>
              <a:t>Enables fast processing, and load balancing</a:t>
            </a:r>
          </a:p>
          <a:p>
            <a:pPr>
              <a:buNone/>
            </a:pPr>
            <a:r>
              <a:rPr lang="ja-JP" altLang="en-US" sz="2400" dirty="0" smtClean="0"/>
              <a:t>　　 </a:t>
            </a:r>
            <a:r>
              <a:rPr lang="ja-JP" altLang="en-US" sz="2400" dirty="0" smtClean="0">
                <a:solidFill>
                  <a:srgbClr val="FF66CC"/>
                </a:solidFill>
              </a:rPr>
              <a:t>（</a:t>
            </a:r>
            <a:r>
              <a:rPr lang="en-US" altLang="ja-JP" sz="2400" dirty="0" smtClean="0">
                <a:solidFill>
                  <a:srgbClr val="008000"/>
                </a:solidFill>
              </a:rPr>
              <a:t>At peak,</a:t>
            </a:r>
            <a:r>
              <a:rPr lang="ja-JP" altLang="en-US" sz="2400" dirty="0" smtClean="0">
                <a:solidFill>
                  <a:srgbClr val="008000"/>
                </a:solidFill>
              </a:rPr>
              <a:t> </a:t>
            </a:r>
            <a:r>
              <a:rPr lang="en-US" altLang="ja-JP" sz="2400" dirty="0" smtClean="0">
                <a:solidFill>
                  <a:srgbClr val="008000"/>
                </a:solidFill>
              </a:rPr>
              <a:t>10 thousands twitters are processed</a:t>
            </a:r>
            <a:r>
              <a:rPr lang="en-US" altLang="ja-JP" sz="2400" dirty="0" smtClean="0">
                <a:solidFill>
                  <a:srgbClr val="FF66CC"/>
                </a:solidFill>
              </a:rPr>
              <a:t>)</a:t>
            </a:r>
          </a:p>
          <a:p>
            <a:pPr>
              <a:buNone/>
            </a:pPr>
            <a:r>
              <a:rPr lang="en-US" altLang="ja-JP" sz="2000" dirty="0" smtClean="0"/>
              <a:t>	    </a:t>
            </a:r>
            <a:r>
              <a:rPr lang="ja-JP" altLang="en-US" sz="2000" dirty="0" smtClean="0"/>
              <a:t>－　</a:t>
            </a:r>
            <a:r>
              <a:rPr lang="en-US" altLang="ja-JP" sz="2000" dirty="0" smtClean="0">
                <a:solidFill>
                  <a:srgbClr val="0C3FE4"/>
                </a:solidFill>
              </a:rPr>
              <a:t>a huge number of </a:t>
            </a:r>
            <a:r>
              <a:rPr lang="en-US" altLang="ja-JP" sz="2000" dirty="0" smtClean="0">
                <a:solidFill>
                  <a:srgbClr val="FF33CC"/>
                </a:solidFill>
              </a:rPr>
              <a:t>COs </a:t>
            </a:r>
            <a:r>
              <a:rPr lang="en-US" altLang="ja-JP" sz="2000" dirty="0" smtClean="0">
                <a:solidFill>
                  <a:srgbClr val="0070C0"/>
                </a:solidFill>
              </a:rPr>
              <a:t>make load balancing possible</a:t>
            </a:r>
          </a:p>
          <a:p>
            <a:r>
              <a:rPr lang="en-US" altLang="ja-JP" sz="2400" dirty="0" smtClean="0"/>
              <a:t>   No more than one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thread is contained in a single CO.</a:t>
            </a:r>
          </a:p>
          <a:p>
            <a:pPr lvl="1">
              <a:buNone/>
            </a:pPr>
            <a:r>
              <a:rPr lang="en-US" altLang="ja-JP" sz="2000" dirty="0" smtClean="0">
                <a:solidFill>
                  <a:srgbClr val="0070C0"/>
                </a:solidFill>
              </a:rPr>
              <a:t> </a:t>
            </a:r>
            <a:r>
              <a:rPr lang="ja-JP" altLang="en-US" sz="2000" dirty="0" smtClean="0"/>
              <a:t>－  </a:t>
            </a:r>
            <a:r>
              <a:rPr lang="en-US" altLang="ja-JP" sz="2000" dirty="0" smtClean="0">
                <a:solidFill>
                  <a:srgbClr val="FF33CC"/>
                </a:solidFill>
              </a:rPr>
              <a:t>Lock/unlock</a:t>
            </a:r>
            <a:r>
              <a:rPr lang="ja-JP" altLang="en-US" sz="2000" dirty="0" smtClean="0">
                <a:solidFill>
                  <a:srgbClr val="FF33CC"/>
                </a:solidFill>
              </a:rPr>
              <a:t> </a:t>
            </a:r>
            <a:r>
              <a:rPr lang="en-US" altLang="ja-JP" sz="2000" dirty="0" smtClean="0">
                <a:solidFill>
                  <a:srgbClr val="FF33CC"/>
                </a:solidFill>
              </a:rPr>
              <a:t>operations are unnecessary!!!</a:t>
            </a:r>
          </a:p>
          <a:p>
            <a:r>
              <a:rPr lang="en-US" altLang="ja-JP" sz="2400" dirty="0" smtClean="0"/>
              <a:t>Handling the twitter queue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is possible by a large number of threads for an ordinary load, but </a:t>
            </a:r>
            <a:r>
              <a:rPr lang="en-US" altLang="ja-JP" sz="2400" dirty="0" smtClean="0">
                <a:solidFill>
                  <a:srgbClr val="0070C0"/>
                </a:solidFill>
              </a:rPr>
              <a:t>still difficult and unsafe for lock/unlock operations</a:t>
            </a:r>
            <a:r>
              <a:rPr lang="ja-JP" altLang="en-US" sz="2400" dirty="0" smtClean="0"/>
              <a:t>　</a:t>
            </a:r>
            <a:r>
              <a:rPr lang="en-US" altLang="ja-JP" sz="2400" dirty="0" smtClean="0">
                <a:solidFill>
                  <a:srgbClr val="CC00CC"/>
                </a:solidFill>
              </a:rPr>
              <a:t>---   Program safety is hard to </a:t>
            </a:r>
            <a:r>
              <a:rPr lang="en-US" altLang="ja-JP" sz="2400" dirty="0" err="1" smtClean="0">
                <a:solidFill>
                  <a:srgbClr val="CC00CC"/>
                </a:solidFill>
              </a:rPr>
              <a:t>gurantee</a:t>
            </a:r>
            <a:r>
              <a:rPr lang="en-US" altLang="ja-JP" sz="2400" dirty="0" smtClean="0">
                <a:solidFill>
                  <a:srgbClr val="CC00CC"/>
                </a:solidFill>
              </a:rPr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7185" y="14504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KESTREL</a:t>
            </a:r>
            <a:br>
              <a:rPr lang="en-US" altLang="ja-JP" dirty="0" smtClean="0"/>
            </a:br>
            <a:r>
              <a:rPr lang="en-US" altLang="ja-JP" dirty="0" smtClean="0"/>
              <a:t>(http</a:t>
            </a:r>
            <a:r>
              <a:rPr lang="en-US" altLang="ja-JP" dirty="0"/>
              <a:t>://github.com/robey/kestrel)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85445" y="3886200"/>
            <a:ext cx="7408985" cy="2069123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3F803C"/>
                </a:solidFill>
              </a:rPr>
              <a:t> Core software modules in Twitter System</a:t>
            </a:r>
          </a:p>
          <a:p>
            <a:pPr algn="l"/>
            <a:r>
              <a:rPr lang="en-US" altLang="ja-JP" dirty="0" smtClean="0">
                <a:solidFill>
                  <a:srgbClr val="3F803C"/>
                </a:solidFill>
              </a:rPr>
              <a:t>                            which h</a:t>
            </a:r>
            <a:r>
              <a:rPr kumimoji="1" lang="en-US" altLang="ja-JP" dirty="0" smtClean="0">
                <a:solidFill>
                  <a:srgbClr val="3F803C"/>
                </a:solidFill>
              </a:rPr>
              <a:t>andles client messages(twitters)</a:t>
            </a:r>
          </a:p>
          <a:p>
            <a:pPr algn="l"/>
            <a:endParaRPr kumimoji="1" lang="en-US" altLang="ja-JP" dirty="0" smtClean="0">
              <a:solidFill>
                <a:srgbClr val="3F803C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3F803C"/>
                </a:solidFill>
              </a:rPr>
              <a:t> Used as backend for Twitter System</a:t>
            </a:r>
            <a:endParaRPr kumimoji="1" lang="en-US" altLang="ja-JP" dirty="0" smtClean="0">
              <a:solidFill>
                <a:srgbClr val="3F803C"/>
              </a:solidFill>
            </a:endParaRPr>
          </a:p>
          <a:p>
            <a:pPr lvl="2"/>
            <a:r>
              <a:rPr lang="en-US" altLang="ja-JP" sz="2300" dirty="0" smtClean="0">
                <a:solidFill>
                  <a:srgbClr val="0070C0"/>
                </a:solidFill>
              </a:rPr>
              <a:t>http://blog.twitter.com/2009/01/building-on-open-source.html</a:t>
            </a:r>
            <a:endParaRPr lang="ja-JP" altLang="en-US" sz="2300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kumimoji="1" lang="en-US" altLang="ja-JP" dirty="0" smtClean="0">
              <a:solidFill>
                <a:srgbClr val="3F803C"/>
              </a:solidFill>
            </a:endParaRPr>
          </a:p>
          <a:p>
            <a:pPr algn="l">
              <a:buFont typeface="Arial" pitchFamily="34" charset="0"/>
              <a:buChar char="•"/>
            </a:pPr>
            <a:endParaRPr kumimoji="1" lang="en-US" altLang="ja-JP" dirty="0" smtClean="0">
              <a:solidFill>
                <a:srgbClr val="3F803C"/>
              </a:solidFill>
            </a:endParaRPr>
          </a:p>
          <a:p>
            <a:pPr algn="l">
              <a:buFont typeface="Arial" pitchFamily="34" charset="0"/>
              <a:buChar char="•"/>
            </a:pPr>
            <a:endParaRPr kumimoji="1" lang="ja-JP" altLang="en-US" dirty="0">
              <a:solidFill>
                <a:srgbClr val="3F80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solidFill>
                  <a:srgbClr val="7030A0"/>
                </a:solidFill>
              </a:rPr>
              <a:t>Kestrel </a:t>
            </a:r>
            <a:endParaRPr kumimoji="1" lang="ja-JP" altLang="en-US" sz="4800" dirty="0">
              <a:solidFill>
                <a:srgbClr val="7030A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9631" y="1565031"/>
            <a:ext cx="8569569" cy="4525963"/>
          </a:xfrm>
        </p:spPr>
        <p:txBody>
          <a:bodyPr/>
          <a:lstStyle/>
          <a:p>
            <a:r>
              <a:rPr kumimoji="1" lang="en-US" altLang="ja-JP" dirty="0" smtClean="0"/>
              <a:t>Message queue hand sy</a:t>
            </a:r>
            <a:r>
              <a:rPr lang="en-US" altLang="ja-JP" dirty="0" smtClean="0"/>
              <a:t>stem written                   					           in  language </a:t>
            </a:r>
            <a:r>
              <a:rPr lang="en-US" altLang="ja-JP" dirty="0" err="1" smtClean="0"/>
              <a:t>Scala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 lvl="1"/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33CC"/>
                </a:solidFill>
              </a:rPr>
              <a:t>CO/actor</a:t>
            </a:r>
            <a:r>
              <a:rPr lang="en-US" altLang="ja-JP" dirty="0" smtClean="0"/>
              <a:t> facilities supported in </a:t>
            </a:r>
            <a:r>
              <a:rPr lang="en-US" altLang="ja-JP" dirty="0" err="1" smtClean="0"/>
              <a:t>Scala</a:t>
            </a:r>
            <a:r>
              <a:rPr lang="en-US" altLang="ja-JP" dirty="0" smtClean="0"/>
              <a:t>                         	 					are extensively used. </a:t>
            </a:r>
          </a:p>
          <a:p>
            <a:pPr lvl="1"/>
            <a:r>
              <a:rPr lang="en-US" altLang="ja-JP" dirty="0" smtClean="0"/>
              <a:t> The code is only</a:t>
            </a:r>
            <a:r>
              <a:rPr lang="ja-JP" altLang="en-US" dirty="0" smtClean="0"/>
              <a:t> </a:t>
            </a:r>
            <a:r>
              <a:rPr lang="en-US" altLang="ja-JP" dirty="0" smtClean="0"/>
              <a:t>2000 lines long!!</a:t>
            </a:r>
          </a:p>
          <a:p>
            <a:pPr lvl="1"/>
            <a:r>
              <a:rPr lang="en-US" altLang="ja-JP" dirty="0" smtClean="0"/>
              <a:t>Tens of thousands of parallel processing by </a:t>
            </a:r>
            <a:r>
              <a:rPr lang="en-US" altLang="ja-JP" dirty="0" smtClean="0">
                <a:solidFill>
                  <a:srgbClr val="FF33CC"/>
                </a:solidFill>
              </a:rPr>
              <a:t>CO/actors</a:t>
            </a:r>
            <a:endParaRPr lang="en-US" altLang="ja-JP" dirty="0" smtClean="0"/>
          </a:p>
          <a:p>
            <a:pPr lvl="1"/>
            <a:endParaRPr kumimoji="1"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Scheme of Kestrel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1430215"/>
            <a:ext cx="8839200" cy="5240216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Requests from clients are processed by </a:t>
            </a:r>
            <a:r>
              <a:rPr lang="en-US" altLang="ja-JP" dirty="0" smtClean="0">
                <a:solidFill>
                  <a:srgbClr val="FF33CC"/>
                </a:solidFill>
              </a:rPr>
              <a:t>CO/actors</a:t>
            </a:r>
            <a:endParaRPr kumimoji="1" lang="en-US" altLang="ja-JP" dirty="0" smtClean="0">
              <a:solidFill>
                <a:srgbClr val="FF33CC"/>
              </a:solidFill>
            </a:endParaRPr>
          </a:p>
          <a:p>
            <a:pPr lvl="1"/>
            <a:r>
              <a:rPr lang="en-US" altLang="ja-JP" dirty="0" smtClean="0"/>
              <a:t>For each client, a </a:t>
            </a:r>
            <a:r>
              <a:rPr lang="en-US" altLang="ja-JP" dirty="0" smtClean="0">
                <a:solidFill>
                  <a:srgbClr val="FF33CC"/>
                </a:solidFill>
              </a:rPr>
              <a:t>CO/actor</a:t>
            </a:r>
            <a:r>
              <a:rPr lang="en-US" altLang="ja-JP" dirty="0" smtClean="0"/>
              <a:t> is dynamically created.</a:t>
            </a:r>
          </a:p>
          <a:p>
            <a:pPr lvl="1"/>
            <a:r>
              <a:rPr lang="en-US" altLang="ja-JP" dirty="0" smtClean="0"/>
              <a:t>E.g., </a:t>
            </a:r>
            <a:r>
              <a:rPr lang="en-US" altLang="ja-JP" dirty="0" smtClean="0">
                <a:solidFill>
                  <a:srgbClr val="FF33CC"/>
                </a:solidFill>
              </a:rPr>
              <a:t>7000 CO/actors </a:t>
            </a:r>
            <a:r>
              <a:rPr lang="en-US" altLang="ja-JP" dirty="0" smtClean="0"/>
              <a:t>for 7000 login clients in parallel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 </a:t>
            </a:r>
          </a:p>
          <a:p>
            <a:pPr lvl="1">
              <a:buNone/>
            </a:pP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フローチャート : 磁気ディスク 3"/>
          <p:cNvSpPr/>
          <p:nvPr/>
        </p:nvSpPr>
        <p:spPr>
          <a:xfrm>
            <a:off x="4044461" y="3357562"/>
            <a:ext cx="914401" cy="1214446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5380" y="305276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Queue</a:t>
            </a:r>
            <a:endParaRPr kumimoji="1" lang="ja-JP" altLang="en-US" dirty="0"/>
          </a:p>
        </p:txBody>
      </p:sp>
      <p:sp>
        <p:nvSpPr>
          <p:cNvPr id="7" name="スマイル 6"/>
          <p:cNvSpPr/>
          <p:nvPr/>
        </p:nvSpPr>
        <p:spPr>
          <a:xfrm>
            <a:off x="2016307" y="3857628"/>
            <a:ext cx="714380" cy="71438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マイル 7"/>
          <p:cNvSpPr/>
          <p:nvPr/>
        </p:nvSpPr>
        <p:spPr>
          <a:xfrm>
            <a:off x="2643174" y="5214950"/>
            <a:ext cx="714380" cy="71438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マイル 8"/>
          <p:cNvSpPr/>
          <p:nvPr/>
        </p:nvSpPr>
        <p:spPr>
          <a:xfrm>
            <a:off x="4214810" y="5357826"/>
            <a:ext cx="714380" cy="71438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マイル 10"/>
          <p:cNvSpPr/>
          <p:nvPr/>
        </p:nvSpPr>
        <p:spPr>
          <a:xfrm>
            <a:off x="5857884" y="4857760"/>
            <a:ext cx="714380" cy="71438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マイル 11"/>
          <p:cNvSpPr/>
          <p:nvPr/>
        </p:nvSpPr>
        <p:spPr>
          <a:xfrm>
            <a:off x="6715140" y="3857628"/>
            <a:ext cx="714380" cy="71438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>
            <a:stCxn id="12" idx="2"/>
            <a:endCxn id="32" idx="6"/>
          </p:cNvCxnSpPr>
          <p:nvPr/>
        </p:nvCxnSpPr>
        <p:spPr>
          <a:xfrm rot="10800000">
            <a:off x="5133980" y="3940790"/>
            <a:ext cx="1581160" cy="2740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167785" y="3583600"/>
            <a:ext cx="102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CO/a</a:t>
            </a:r>
            <a:r>
              <a:rPr kumimoji="1" lang="en-US" altLang="ja-JP" dirty="0" smtClean="0"/>
              <a:t>ctor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3808529" y="3857628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786182" y="4357694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4429124" y="4522916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753344" y="4286256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848228" y="3797913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>
            <a:stCxn id="8" idx="7"/>
            <a:endCxn id="28" idx="3"/>
          </p:cNvCxnSpPr>
          <p:nvPr/>
        </p:nvCxnSpPr>
        <p:spPr>
          <a:xfrm rot="5400000" flipH="1" flipV="1">
            <a:off x="3181498" y="4673037"/>
            <a:ext cx="717969" cy="5750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11" idx="1"/>
            <a:endCxn id="30" idx="5"/>
          </p:cNvCxnSpPr>
          <p:nvPr/>
        </p:nvCxnSpPr>
        <p:spPr>
          <a:xfrm rot="16200000" flipV="1">
            <a:off x="5263768" y="4263643"/>
            <a:ext cx="432217" cy="9652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9" idx="0"/>
            <a:endCxn id="29" idx="4"/>
          </p:cNvCxnSpPr>
          <p:nvPr/>
        </p:nvCxnSpPr>
        <p:spPr>
          <a:xfrm rot="5400000" flipH="1" flipV="1">
            <a:off x="4297421" y="5083247"/>
            <a:ext cx="54915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7" idx="6"/>
            <a:endCxn id="27" idx="2"/>
          </p:cNvCxnSpPr>
          <p:nvPr/>
        </p:nvCxnSpPr>
        <p:spPr>
          <a:xfrm flipV="1">
            <a:off x="2730687" y="4000504"/>
            <a:ext cx="1077842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3062278" y="4204923"/>
            <a:ext cx="102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CO/a</a:t>
            </a:r>
            <a:r>
              <a:rPr kumimoji="1" lang="en-US" altLang="ja-JP" dirty="0" smtClean="0"/>
              <a:t>ctor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480771" y="4650400"/>
            <a:ext cx="102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CO/a</a:t>
            </a:r>
            <a:r>
              <a:rPr kumimoji="1" lang="en-US" altLang="ja-JP" dirty="0" smtClean="0"/>
              <a:t>ctor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902802" y="4122862"/>
            <a:ext cx="10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CO/a</a:t>
            </a:r>
            <a:r>
              <a:rPr kumimoji="1" lang="en-US" altLang="ja-JP" dirty="0" smtClean="0"/>
              <a:t>ctor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961417" y="3583599"/>
            <a:ext cx="102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CO/a</a:t>
            </a:r>
            <a:r>
              <a:rPr kumimoji="1" lang="en-US" altLang="ja-JP" dirty="0" smtClean="0"/>
              <a:t>ctor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874933" y="3555027"/>
            <a:ext cx="7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client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308686" y="5076092"/>
            <a:ext cx="704144" cy="37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client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747086" y="5770689"/>
            <a:ext cx="7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client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142133" y="4610104"/>
            <a:ext cx="7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client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740010" y="3660535"/>
            <a:ext cx="7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client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8443914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5400" dirty="0" smtClean="0">
                <a:solidFill>
                  <a:srgbClr val="0070C0"/>
                </a:solidFill>
              </a:rPr>
              <a:t>NAMD</a:t>
            </a:r>
            <a:br>
              <a:rPr kumimoji="1" lang="en-US" altLang="ja-JP" sz="5400" dirty="0" smtClean="0">
                <a:solidFill>
                  <a:srgbClr val="0070C0"/>
                </a:solidFill>
              </a:rPr>
            </a:br>
            <a:r>
              <a:rPr lang="en-US" altLang="ja-JP" sz="4000" dirty="0" smtClean="0"/>
              <a:t>(</a:t>
            </a:r>
            <a:r>
              <a:rPr lang="en-US" altLang="ja-JP" sz="4000" dirty="0" err="1" smtClean="0"/>
              <a:t>Nano</a:t>
            </a:r>
            <a:r>
              <a:rPr lang="en-US" altLang="ja-JP" sz="4000" dirty="0" smtClean="0"/>
              <a:t>-scale Molecular Dynamics Simulator)</a:t>
            </a:r>
            <a:endParaRPr kumimoji="1" lang="ja-JP" altLang="en-US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800" dirty="0" smtClean="0">
                <a:solidFill>
                  <a:srgbClr val="0070C0"/>
                </a:solidFill>
              </a:rPr>
              <a:t>NAMD[1996]</a:t>
            </a:r>
          </a:p>
        </p:txBody>
      </p:sp>
      <p:pic>
        <p:nvPicPr>
          <p:cNvPr id="59398" name="Picture 2" descr="C:\Users\bhatele\AppData\Local\Temp\_TS2.tmp\_TS17.tmp\stmv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025" y="228600"/>
            <a:ext cx="1752600" cy="112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Content Placeholder 2"/>
          <p:cNvSpPr>
            <a:spLocks noGrp="1"/>
          </p:cNvSpPr>
          <p:nvPr>
            <p:ph idx="1"/>
          </p:nvPr>
        </p:nvSpPr>
        <p:spPr>
          <a:xfrm>
            <a:off x="142844" y="1357298"/>
            <a:ext cx="8715436" cy="521497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dirty="0" err="1" smtClean="0">
                <a:solidFill>
                  <a:srgbClr val="008000"/>
                </a:solidFill>
              </a:rPr>
              <a:t>Nano</a:t>
            </a:r>
            <a:r>
              <a:rPr lang="en-US" altLang="ja-JP" dirty="0" smtClean="0">
                <a:solidFill>
                  <a:srgbClr val="008000"/>
                </a:solidFill>
              </a:rPr>
              <a:t> scale molecular dynamics </a:t>
            </a:r>
            <a:r>
              <a:rPr lang="en-US" altLang="ja-JP" sz="3500" dirty="0" smtClean="0"/>
              <a:t>simulato</a:t>
            </a:r>
            <a:r>
              <a:rPr lang="en-US" altLang="ja-JP" dirty="0" smtClean="0">
                <a:solidFill>
                  <a:srgbClr val="008000"/>
                </a:solidFill>
              </a:rPr>
              <a:t>r for supercomputers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>
                <a:solidFill>
                  <a:srgbClr val="0C3FE4"/>
                </a:solidFill>
              </a:rPr>
              <a:t>Received Gordon Bell Prize in 2006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Developed jointly by two groups in Illinois Univ.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 smtClean="0"/>
              <a:t>　　　</a:t>
            </a:r>
            <a:r>
              <a:rPr lang="en-US" altLang="ja-JP" dirty="0" smtClean="0"/>
              <a:t>Prof. Sanjay Kale (Computer Science)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dirty="0" smtClean="0"/>
              <a:t>　　　</a:t>
            </a:r>
            <a:r>
              <a:rPr lang="en-US" altLang="ja-JP" dirty="0" smtClean="0"/>
              <a:t>Prof. </a:t>
            </a:r>
            <a:r>
              <a:rPr lang="en-US" altLang="ja-JP" dirty="0" err="1" smtClean="0"/>
              <a:t>Schulten</a:t>
            </a:r>
            <a:r>
              <a:rPr lang="en-US" altLang="ja-JP" dirty="0" smtClean="0"/>
              <a:t> (Theoretical Biology)</a:t>
            </a:r>
          </a:p>
          <a:p>
            <a:pPr>
              <a:lnSpc>
                <a:spcPct val="90000"/>
              </a:lnSpc>
            </a:pPr>
            <a:r>
              <a:rPr lang="en-US" altLang="ja-JP" dirty="0" smtClean="0">
                <a:solidFill>
                  <a:srgbClr val="0C3FE4"/>
                </a:solidFill>
              </a:rPr>
              <a:t>Written in Concurrent Object-based system </a:t>
            </a:r>
            <a:r>
              <a:rPr lang="en-US" altLang="ja-JP" dirty="0" smtClean="0">
                <a:solidFill>
                  <a:srgbClr val="FF00FF"/>
                </a:solidFill>
              </a:rPr>
              <a:t>Charm++</a:t>
            </a:r>
            <a:endParaRPr lang="en-US" altLang="ja-JP" dirty="0" smtClean="0">
              <a:solidFill>
                <a:srgbClr val="0C3FE4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ja-JP" altLang="en-US" sz="2600" b="1" dirty="0" smtClean="0"/>
              <a:t>　 </a:t>
            </a:r>
            <a:r>
              <a:rPr lang="ja-JP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NAMD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is a parallel, object-oriented molecular dynamics code designed for high-performance simulation of large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biomolecular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systems.”</a:t>
            </a:r>
            <a:endParaRPr lang="en-US" altLang="ja-JP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ja-JP" dirty="0" smtClean="0">
                <a:solidFill>
                  <a:srgbClr val="008000"/>
                </a:solidFill>
              </a:rPr>
              <a:t>Simulate step by step, each step representing 1 </a:t>
            </a:r>
            <a:r>
              <a:rPr lang="en-US" altLang="ja-JP" dirty="0" err="1" smtClean="0">
                <a:solidFill>
                  <a:srgbClr val="008000"/>
                </a:solidFill>
              </a:rPr>
              <a:t>fs</a:t>
            </a:r>
            <a:r>
              <a:rPr lang="en-US" altLang="ja-JP" dirty="0" smtClean="0">
                <a:solidFill>
                  <a:srgbClr val="008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ja-JP" dirty="0" smtClean="0">
                <a:solidFill>
                  <a:srgbClr val="008000"/>
                </a:solidFill>
              </a:rPr>
              <a:t>At each step, calculate forces </a:t>
            </a:r>
            <a:r>
              <a:rPr lang="en-US" altLang="ja-JP" dirty="0" err="1" smtClean="0">
                <a:solidFill>
                  <a:srgbClr val="008000"/>
                </a:solidFill>
              </a:rPr>
              <a:t>exorted</a:t>
            </a:r>
            <a:r>
              <a:rPr lang="en-US" altLang="ja-JP" dirty="0" smtClean="0">
                <a:solidFill>
                  <a:srgbClr val="008000"/>
                </a:solidFill>
              </a:rPr>
              <a:t> on all molecules and update their positions and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8000"/>
                </a:solidFill>
              </a:rPr>
              <a:t>velocities</a:t>
            </a:r>
          </a:p>
          <a:p>
            <a:pPr eaLnBrk="1" hangingPunct="1">
              <a:lnSpc>
                <a:spcPct val="90000"/>
              </a:lnSpc>
            </a:pP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9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9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9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1"/>
          <p:cNvSpPr>
            <a:spLocks noChangeArrowheads="1"/>
          </p:cNvSpPr>
          <p:nvPr/>
        </p:nvSpPr>
        <p:spPr bwMode="auto">
          <a:xfrm>
            <a:off x="0" y="285728"/>
            <a:ext cx="9286908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ja-JP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ja-JP" altLang="ja-JP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ja-JP" altLang="ja-JP" sz="1100" dirty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ja-JP" altLang="ja-JP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This </a:t>
            </a:r>
            <a:r>
              <a:rPr lang="ja-JP" altLang="ja-JP" sz="2400" i="1" dirty="0">
                <a:solidFill>
                  <a:srgbClr val="000000"/>
                </a:solidFill>
                <a:latin typeface="Arial" charset="0"/>
                <a:cs typeface="Arial" charset="0"/>
              </a:rPr>
              <a:t>still from a Quicktime movie represents a view of the drug </a:t>
            </a:r>
            <a:r>
              <a:rPr lang="ja-JP" altLang="ja-JP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buried </a:t>
            </a:r>
            <a:r>
              <a:rPr lang="ja-JP" altLang="ja-JP" sz="2400" i="1" dirty="0">
                <a:solidFill>
                  <a:srgbClr val="000000"/>
                </a:solidFill>
                <a:latin typeface="Arial" charset="0"/>
                <a:cs typeface="Arial" charset="0"/>
              </a:rPr>
              <a:t>in the binding pocket of the A/H1N1 neuraminidase protein. </a:t>
            </a:r>
            <a:endParaRPr lang="en-US" altLang="ja-JP" sz="2400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7349" name="Picture 2" descr="http://www.tacc.utexas.edu/files/FLUMOVIE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664373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143736" y="1357298"/>
            <a:ext cx="1714544" cy="95410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8000"/>
                </a:solidFill>
              </a:rPr>
              <a:t>Molecular Structure</a:t>
            </a:r>
            <a:endParaRPr kumimoji="1" lang="ja-JP" altLang="en-US" sz="2800" dirty="0">
              <a:solidFill>
                <a:srgbClr val="008000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rot="10800000" flipV="1">
            <a:off x="6357950" y="1643050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Charm++[1993]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054641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FF33CC"/>
                </a:solidFill>
              </a:rPr>
              <a:t>CO</a:t>
            </a:r>
            <a:r>
              <a:rPr lang="en-US" altLang="ja-JP" dirty="0" smtClean="0"/>
              <a:t>-based language system for parallel/supercomputers developed by Prof. Kale.</a:t>
            </a:r>
            <a:r>
              <a:rPr lang="ja-JP" altLang="en-US" dirty="0" smtClean="0"/>
              <a:t>　 </a:t>
            </a:r>
            <a:endParaRPr lang="en-US" altLang="ja-JP" dirty="0" smtClean="0"/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  --  many references to our </a:t>
            </a:r>
            <a:r>
              <a:rPr lang="en-US" sz="2800" dirty="0" smtClean="0">
                <a:solidFill>
                  <a:srgbClr val="FF33CC"/>
                </a:solidFill>
              </a:rPr>
              <a:t>CO</a:t>
            </a:r>
            <a:r>
              <a:rPr lang="en-US" sz="2800" dirty="0" smtClean="0">
                <a:solidFill>
                  <a:srgbClr val="0070C0"/>
                </a:solidFill>
              </a:rPr>
              <a:t>-based language </a:t>
            </a:r>
            <a:r>
              <a:rPr lang="en-US" sz="2800" dirty="0" smtClean="0">
                <a:solidFill>
                  <a:srgbClr val="FF0066"/>
                </a:solidFill>
              </a:rPr>
              <a:t>ABCL</a:t>
            </a:r>
            <a:endParaRPr lang="en-US" altLang="ja-JP" sz="2800" dirty="0" smtClean="0">
              <a:solidFill>
                <a:srgbClr val="FF0066"/>
              </a:solidFill>
            </a:endParaRPr>
          </a:p>
          <a:p>
            <a:r>
              <a:rPr kumimoji="1" lang="en-US" altLang="ja-JP" dirty="0" smtClean="0"/>
              <a:t>Used for development of NAMD</a:t>
            </a:r>
            <a:r>
              <a:rPr lang="en-US" altLang="ja-JP" dirty="0" smtClean="0"/>
              <a:t>, </a:t>
            </a:r>
            <a:r>
              <a:rPr kumimoji="1" lang="en-US" altLang="ja-JP" dirty="0" err="1" smtClean="0"/>
              <a:t>OpenAtom</a:t>
            </a:r>
            <a:r>
              <a:rPr kumimoji="1" lang="ja-JP" altLang="en-US" dirty="0" smtClean="0"/>
              <a:t>（</a:t>
            </a:r>
            <a:r>
              <a:rPr lang="en-US" altLang="ja-JP" dirty="0" smtClean="0"/>
              <a:t>quantum chemistry</a:t>
            </a:r>
            <a:r>
              <a:rPr kumimoji="1" lang="ja-JP" altLang="en-US" dirty="0" smtClean="0"/>
              <a:t>）</a:t>
            </a:r>
            <a:r>
              <a:rPr lang="en-US" altLang="ja-JP" dirty="0" smtClean="0"/>
              <a:t>, </a:t>
            </a:r>
            <a:r>
              <a:rPr kumimoji="1" lang="en-US" altLang="ja-JP" dirty="0" err="1" smtClean="0"/>
              <a:t>ChaNCA</a:t>
            </a:r>
            <a:r>
              <a:rPr kumimoji="1" lang="ja-JP" altLang="en-US" dirty="0" smtClean="0"/>
              <a:t>（</a:t>
            </a:r>
            <a:r>
              <a:rPr lang="en-US" altLang="ja-JP" dirty="0" smtClean="0"/>
              <a:t>Galaxy generation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rgbClr val="008000"/>
                </a:solidFill>
              </a:rPr>
              <a:t>Operational for machines with 1000~10000 </a:t>
            </a:r>
            <a:r>
              <a:rPr lang="en-US" altLang="ja-JP" dirty="0" smtClean="0">
                <a:solidFill>
                  <a:srgbClr val="008000"/>
                </a:solidFill>
              </a:rPr>
              <a:t>CPU</a:t>
            </a:r>
            <a:r>
              <a:rPr kumimoji="1" lang="en-US" altLang="ja-JP" dirty="0" smtClean="0">
                <a:solidFill>
                  <a:srgbClr val="008000"/>
                </a:solidFill>
              </a:rPr>
              <a:t>s</a:t>
            </a:r>
          </a:p>
          <a:p>
            <a:r>
              <a:rPr lang="en-US" altLang="ja-JP" dirty="0" smtClean="0"/>
              <a:t>Has a framework for dynamic load balancing by moving Cos from node to node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Applications written in Charm++ are</a:t>
            </a:r>
            <a:endParaRPr lang="en-US" altLang="ja-JP" dirty="0" smtClean="0">
              <a:solidFill>
                <a:srgbClr val="008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CC00CC"/>
                </a:solidFill>
              </a:rPr>
              <a:t>Utilizing and consuming 15%~20% of computing resources </a:t>
            </a:r>
            <a:r>
              <a:rPr lang="en-US" altLang="ja-JP" dirty="0" err="1" smtClean="0">
                <a:solidFill>
                  <a:srgbClr val="CC00CC"/>
                </a:solidFill>
              </a:rPr>
              <a:t>intwo</a:t>
            </a:r>
            <a:r>
              <a:rPr lang="en-US" altLang="ja-JP" dirty="0" smtClean="0">
                <a:solidFill>
                  <a:srgbClr val="CC00CC"/>
                </a:solidFill>
              </a:rPr>
              <a:t> major supercomputing centers in US</a:t>
            </a:r>
            <a:endParaRPr kumimoji="1" lang="ja-JP" altLang="en-US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solidFill>
                  <a:srgbClr val="0070C0"/>
                </a:solidFill>
              </a:rPr>
              <a:t>Goals of Charm++</a:t>
            </a:r>
            <a:endParaRPr lang="ja-JP" altLang="en-US" dirty="0" smtClean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357298"/>
            <a:ext cx="8715436" cy="5214973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en-US" altLang="ja-JP" sz="2800" dirty="0" smtClean="0"/>
              <a:t>CO-based programming system for supercomputers</a:t>
            </a:r>
            <a:r>
              <a:rPr lang="ja-JP" altLang="en-US" sz="2800" dirty="0" smtClean="0"/>
              <a:t>　</a:t>
            </a:r>
            <a:r>
              <a:rPr lang="en-US" sz="2800" u="sng" dirty="0" smtClean="0">
                <a:hlinkClick r:id="rId3"/>
              </a:rPr>
              <a:t>http://charm.cs.uiuc.edu/</a:t>
            </a:r>
            <a:endParaRPr lang="en-US" sz="2800" u="sng" dirty="0" smtClean="0"/>
          </a:p>
          <a:p>
            <a:pPr eaLnBrk="1" hangingPunct="1">
              <a:defRPr/>
            </a:pPr>
            <a:r>
              <a:rPr lang="en-US" altLang="ja-JP" dirty="0" smtClean="0">
                <a:solidFill>
                  <a:srgbClr val="CC00CC"/>
                </a:solidFill>
              </a:rPr>
              <a:t>Goals</a:t>
            </a:r>
            <a:r>
              <a:rPr lang="ja-JP" altLang="en-US" dirty="0" smtClean="0">
                <a:solidFill>
                  <a:srgbClr val="CC00CC"/>
                </a:solidFill>
              </a:rPr>
              <a:t>：　</a:t>
            </a:r>
            <a:endParaRPr lang="en-US" altLang="ja-JP" dirty="0" smtClean="0">
              <a:solidFill>
                <a:srgbClr val="CC00CC"/>
              </a:solidFill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altLang="ja-JP" b="1" dirty="0" smtClean="0">
                <a:solidFill>
                  <a:srgbClr val="008000"/>
                </a:solidFill>
              </a:rPr>
              <a:t>Improve performance of parallel applications for regular and dynamic problems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altLang="ja-JP" b="1" dirty="0" smtClean="0">
                <a:solidFill>
                  <a:srgbClr val="008000"/>
                </a:solidFill>
              </a:rPr>
              <a:t>Improve productivity of programmers an programming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US" altLang="ja-JP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endParaRPr lang="en-US" sz="2800" u="sng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dirty="0" smtClean="0"/>
          </a:p>
          <a:p>
            <a:pPr eaLnBrk="1" hangingPunct="1"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Analysis of Molecular Structure of Swine Flu by </a:t>
            </a:r>
            <a:r>
              <a:rPr kumimoji="1" lang="en-US" altLang="ja-JP" dirty="0" smtClean="0">
                <a:solidFill>
                  <a:srgbClr val="0070C0"/>
                </a:solidFill>
              </a:rPr>
              <a:t>NAMD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2857496"/>
            <a:ext cx="8858312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3600" dirty="0" smtClean="0"/>
              <a:t>Showed:</a:t>
            </a: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Structural changes of </a:t>
            </a:r>
            <a:r>
              <a:rPr lang="en-US" sz="2800" dirty="0" smtClean="0">
                <a:solidFill>
                  <a:srgbClr val="0070C0"/>
                </a:solidFill>
              </a:rPr>
              <a:t>A/H1N1</a:t>
            </a:r>
            <a:r>
              <a:rPr lang="ja-JP" altLang="en-US" sz="2800" dirty="0" smtClean="0">
                <a:solidFill>
                  <a:srgbClr val="0070C0"/>
                </a:solidFill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</a:rPr>
              <a:t>protein induce       							anti-</a:t>
            </a:r>
            <a:r>
              <a:rPr lang="en-US" altLang="ja-JP" sz="2800" dirty="0" err="1" smtClean="0">
                <a:solidFill>
                  <a:srgbClr val="0070C0"/>
                </a:solidFill>
              </a:rPr>
              <a:t>tamiful</a:t>
            </a:r>
            <a:r>
              <a:rPr lang="en-US" altLang="ja-JP" sz="2800" dirty="0" smtClean="0">
                <a:solidFill>
                  <a:srgbClr val="0070C0"/>
                </a:solidFill>
              </a:rPr>
              <a:t> effects.</a:t>
            </a:r>
          </a:p>
          <a:p>
            <a:pPr>
              <a:buNone/>
            </a:pPr>
            <a:endParaRPr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85720" y="285728"/>
            <a:ext cx="8643998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ja-JP" sz="4000" dirty="0" smtClean="0"/>
              <a:t>A Software System is </a:t>
            </a:r>
            <a:r>
              <a:rPr lang="ja-JP" altLang="en-US" sz="4000" dirty="0" smtClean="0"/>
              <a:t/>
            </a:r>
            <a:br>
              <a:rPr lang="ja-JP" altLang="en-US" sz="4000" dirty="0" smtClean="0"/>
            </a:br>
            <a:r>
              <a:rPr lang="ja-JP" altLang="en-US" sz="4000" dirty="0" smtClean="0"/>
              <a:t>　　　　　　　</a:t>
            </a:r>
            <a:r>
              <a:rPr lang="en-US" altLang="ja-JP" sz="4000" dirty="0" smtClean="0"/>
              <a:t>composed by software modules..</a:t>
            </a:r>
            <a:endParaRPr lang="ja-JP" altLang="en-US" sz="4000" dirty="0" smtClean="0"/>
          </a:p>
        </p:txBody>
      </p:sp>
      <p:grpSp>
        <p:nvGrpSpPr>
          <p:cNvPr id="3" name="グループ化 38"/>
          <p:cNvGrpSpPr>
            <a:grpSpLocks/>
          </p:cNvGrpSpPr>
          <p:nvPr/>
        </p:nvGrpSpPr>
        <p:grpSpPr bwMode="auto">
          <a:xfrm>
            <a:off x="142875" y="1285875"/>
            <a:ext cx="9001125" cy="5572125"/>
            <a:chOff x="142844" y="1285860"/>
            <a:chExt cx="9001156" cy="5572140"/>
          </a:xfrm>
        </p:grpSpPr>
        <p:pic>
          <p:nvPicPr>
            <p:cNvPr id="5139" name="Picture 4" descr="C:\Users\matr\AppData\Local\Microsoft\Windows\Temporary Internet Files\Content.IE5\H0NYUG77\MPj04021510000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6546" y="5446147"/>
              <a:ext cx="2357454" cy="1411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グループ化 36"/>
            <p:cNvGrpSpPr>
              <a:grpSpLocks/>
            </p:cNvGrpSpPr>
            <p:nvPr/>
          </p:nvGrpSpPr>
          <p:grpSpPr bwMode="auto">
            <a:xfrm>
              <a:off x="1821637" y="1785926"/>
              <a:ext cx="5500726" cy="4143404"/>
              <a:chOff x="2071670" y="1785926"/>
              <a:chExt cx="5500726" cy="4143404"/>
            </a:xfrm>
          </p:grpSpPr>
          <p:sp>
            <p:nvSpPr>
              <p:cNvPr id="4" name="円/楕円 3"/>
              <p:cNvSpPr/>
              <p:nvPr/>
            </p:nvSpPr>
            <p:spPr>
              <a:xfrm>
                <a:off x="2072458" y="2214550"/>
                <a:ext cx="5500707" cy="3429009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800" dirty="0" smtClean="0">
                    <a:solidFill>
                      <a:schemeClr val="tx1"/>
                    </a:solidFill>
                  </a:rPr>
                  <a:t>Web Browser System</a:t>
                </a:r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3786964" y="1785924"/>
                <a:ext cx="2071695" cy="8572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dirty="0" smtClean="0">
                    <a:solidFill>
                      <a:schemeClr val="tx1"/>
                    </a:solidFill>
                  </a:rPr>
                  <a:t>Communication module</a:t>
                </a: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5215719" y="4929182"/>
                <a:ext cx="1928820" cy="100012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dirty="0" smtClean="0">
                    <a:solidFill>
                      <a:schemeClr val="tx1"/>
                    </a:solidFill>
                  </a:rPr>
                  <a:t>Module receiving user input</a:t>
                </a: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正方形/長方形 8"/>
              <p:cNvSpPr>
                <a:spLocks noChangeArrowheads="1"/>
              </p:cNvSpPr>
              <p:nvPr/>
            </p:nvSpPr>
            <p:spPr bwMode="auto">
              <a:xfrm>
                <a:off x="2572523" y="4929182"/>
                <a:ext cx="1857381" cy="1000128"/>
              </a:xfrm>
              <a:prstGeom prst="rect">
                <a:avLst/>
              </a:prstGeom>
              <a:solidFill>
                <a:srgbClr val="BADAE6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dirty="0" smtClean="0"/>
                  <a:t>Display drawing module</a:t>
                </a:r>
                <a:endParaRPr lang="ja-JP" altLang="en-US" dirty="0">
                  <a:latin typeface="+mn-lt"/>
                  <a:ea typeface="+mn-ea"/>
                </a:endParaRPr>
              </a:p>
            </p:txBody>
          </p:sp>
        </p:grpSp>
        <p:pic>
          <p:nvPicPr>
            <p:cNvPr id="5141" name="Picture 2" descr="C:\Users\matr\AppData\Local\Microsoft\Windows\Temporary Internet Files\Content.IE5\1AXDUYUF\MCj04316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1285860"/>
              <a:ext cx="100013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直線矢印コネクタ 11"/>
            <p:cNvCxnSpPr>
              <a:stCxn id="1026" idx="3"/>
              <a:endCxn id="5" idx="1"/>
            </p:cNvCxnSpPr>
            <p:nvPr/>
          </p:nvCxnSpPr>
          <p:spPr>
            <a:xfrm>
              <a:off x="2071664" y="1785924"/>
              <a:ext cx="1465267" cy="428626"/>
            </a:xfrm>
            <a:prstGeom prst="curvedConnector3">
              <a:avLst>
                <a:gd name="adj1" fmla="val 50000"/>
              </a:avLst>
            </a:prstGeom>
            <a:ln w="50800" cap="flat" cmpd="sng">
              <a:solidFill>
                <a:schemeClr val="accent4">
                  <a:lumMod val="60000"/>
                  <a:lumOff val="40000"/>
                </a:schemeClr>
              </a:solidFill>
              <a:prstDash val="sysDash"/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43" name="Picture 3" descr="C:\Users\matr\AppData\Local\Microsoft\Windows\Temporary Internet Files\Content.IE5\E07RL5SN\MCj043164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844" y="5143500"/>
              <a:ext cx="17145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直線矢印コネクタ 20"/>
            <p:cNvCxnSpPr>
              <a:stCxn id="9" idx="1"/>
            </p:cNvCxnSpPr>
            <p:nvPr/>
          </p:nvCxnSpPr>
          <p:spPr>
            <a:xfrm rot="10800000" flipV="1">
              <a:off x="1500162" y="5429246"/>
              <a:ext cx="822328" cy="500064"/>
            </a:xfrm>
            <a:prstGeom prst="curvedConnector3">
              <a:avLst>
                <a:gd name="adj1" fmla="val 50000"/>
              </a:avLst>
            </a:prstGeom>
            <a:ln w="50800" cap="flat" cmpd="sng">
              <a:prstDash val="sysDash"/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>
              <a:stCxn id="7" idx="3"/>
            </p:cNvCxnSpPr>
            <p:nvPr/>
          </p:nvCxnSpPr>
          <p:spPr>
            <a:xfrm>
              <a:off x="6894505" y="5429246"/>
              <a:ext cx="1035054" cy="35718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chemeClr val="accent3">
                  <a:lumMod val="75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15"/>
          <p:cNvSpPr>
            <a:spLocks noChangeArrowheads="1"/>
          </p:cNvSpPr>
          <p:nvPr/>
        </p:nvSpPr>
        <p:spPr bwMode="auto">
          <a:xfrm>
            <a:off x="2771775" y="2781300"/>
            <a:ext cx="720725" cy="431800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2771775" y="4292600"/>
            <a:ext cx="360363" cy="287338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6" name="Rectangle 17"/>
          <p:cNvSpPr>
            <a:spLocks noChangeArrowheads="1"/>
          </p:cNvSpPr>
          <p:nvPr/>
        </p:nvSpPr>
        <p:spPr bwMode="auto">
          <a:xfrm>
            <a:off x="5435600" y="3357563"/>
            <a:ext cx="792163" cy="431800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7" name="Rectangle 18"/>
          <p:cNvSpPr>
            <a:spLocks noChangeArrowheads="1"/>
          </p:cNvSpPr>
          <p:nvPr/>
        </p:nvSpPr>
        <p:spPr bwMode="auto">
          <a:xfrm>
            <a:off x="3492500" y="4437063"/>
            <a:ext cx="792163" cy="431800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8" name="Rectangle 19"/>
          <p:cNvSpPr>
            <a:spLocks noChangeArrowheads="1"/>
          </p:cNvSpPr>
          <p:nvPr/>
        </p:nvSpPr>
        <p:spPr bwMode="auto">
          <a:xfrm>
            <a:off x="4859338" y="4221163"/>
            <a:ext cx="792162" cy="431800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9" name="Rectangle 20"/>
          <p:cNvSpPr>
            <a:spLocks noChangeArrowheads="1"/>
          </p:cNvSpPr>
          <p:nvPr/>
        </p:nvSpPr>
        <p:spPr bwMode="auto">
          <a:xfrm>
            <a:off x="3779838" y="2781300"/>
            <a:ext cx="792162" cy="431800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0" name="Rectangle 21"/>
          <p:cNvSpPr>
            <a:spLocks noChangeArrowheads="1"/>
          </p:cNvSpPr>
          <p:nvPr/>
        </p:nvSpPr>
        <p:spPr bwMode="auto">
          <a:xfrm>
            <a:off x="4356100" y="5013325"/>
            <a:ext cx="360363" cy="287338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1" name="Rectangle 22"/>
          <p:cNvSpPr>
            <a:spLocks noChangeArrowheads="1"/>
          </p:cNvSpPr>
          <p:nvPr/>
        </p:nvSpPr>
        <p:spPr bwMode="auto">
          <a:xfrm>
            <a:off x="2339975" y="3284538"/>
            <a:ext cx="360363" cy="287337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2" name="Rectangle 23"/>
          <p:cNvSpPr>
            <a:spLocks noChangeArrowheads="1"/>
          </p:cNvSpPr>
          <p:nvPr/>
        </p:nvSpPr>
        <p:spPr bwMode="auto">
          <a:xfrm>
            <a:off x="6300788" y="3068638"/>
            <a:ext cx="360362" cy="287337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3" name="Rectangle 24"/>
          <p:cNvSpPr>
            <a:spLocks noChangeArrowheads="1"/>
          </p:cNvSpPr>
          <p:nvPr/>
        </p:nvSpPr>
        <p:spPr bwMode="auto">
          <a:xfrm>
            <a:off x="2843213" y="3357563"/>
            <a:ext cx="720725" cy="431800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4" name="Rectangle 25"/>
          <p:cNvSpPr>
            <a:spLocks noChangeArrowheads="1"/>
          </p:cNvSpPr>
          <p:nvPr/>
        </p:nvSpPr>
        <p:spPr bwMode="auto">
          <a:xfrm>
            <a:off x="6084888" y="4365625"/>
            <a:ext cx="720725" cy="431800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5" name="Rectangle 26"/>
          <p:cNvSpPr>
            <a:spLocks noChangeArrowheads="1"/>
          </p:cNvSpPr>
          <p:nvPr/>
        </p:nvSpPr>
        <p:spPr bwMode="auto">
          <a:xfrm>
            <a:off x="2051050" y="3789363"/>
            <a:ext cx="720725" cy="431800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6" name="Rectangle 27"/>
          <p:cNvSpPr>
            <a:spLocks noChangeArrowheads="1"/>
          </p:cNvSpPr>
          <p:nvPr/>
        </p:nvSpPr>
        <p:spPr bwMode="auto">
          <a:xfrm>
            <a:off x="5219700" y="2708275"/>
            <a:ext cx="720725" cy="431800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7" name="Rectangle 28"/>
          <p:cNvSpPr>
            <a:spLocks noChangeArrowheads="1"/>
          </p:cNvSpPr>
          <p:nvPr/>
        </p:nvSpPr>
        <p:spPr bwMode="auto">
          <a:xfrm>
            <a:off x="6372225" y="3860800"/>
            <a:ext cx="360363" cy="287338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8" name="Rectangle 29"/>
          <p:cNvSpPr>
            <a:spLocks noChangeArrowheads="1"/>
          </p:cNvSpPr>
          <p:nvPr/>
        </p:nvSpPr>
        <p:spPr bwMode="auto">
          <a:xfrm>
            <a:off x="4427538" y="3284538"/>
            <a:ext cx="360362" cy="287337"/>
          </a:xfrm>
          <a:prstGeom prst="rect">
            <a:avLst/>
          </a:prstGeom>
          <a:solidFill>
            <a:srgbClr val="BA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/>
            </a:r>
            <a:br>
              <a:rPr lang="ja-JP" altLang="en-US" smtClean="0"/>
            </a:br>
            <a:r>
              <a:rPr lang="ja-JP" altLang="en-US" smtClean="0"/>
              <a:t/>
            </a:r>
            <a:br>
              <a:rPr lang="ja-JP" altLang="en-US" smtClean="0"/>
            </a:br>
            <a:r>
              <a:rPr lang="ja-JP" altLang="en-US" smtClean="0"/>
              <a:t/>
            </a:r>
            <a:br>
              <a:rPr lang="ja-JP" altLang="en-US" smtClean="0"/>
            </a:br>
            <a:r>
              <a:rPr lang="ja-JP" altLang="en-US" smtClean="0"/>
              <a:t/>
            </a:r>
            <a:br>
              <a:rPr lang="ja-JP" altLang="en-US" smtClean="0"/>
            </a:br>
            <a:endParaRPr lang="ja-JP" altLang="en-US" smtClean="0"/>
          </a:p>
        </p:txBody>
      </p:sp>
      <p:pic>
        <p:nvPicPr>
          <p:cNvPr id="55300" name="Picture 2" descr="Computational models show Spanish H1N1 with no drugs bound, Avian H5N1 with Tamiflu bound, and Swine A/H1N1 with Relenza boun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77867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Towards Many-Core Machine Era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Multi-Core (Many-Core) Chip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4 ~ a few hundreds of CPUs on a single chip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Laptop with 30~40core machine,  in 5 years </a:t>
            </a:r>
            <a:endParaRPr kumimoji="1" lang="ja-JP" altLang="en-US" dirty="0"/>
          </a:p>
        </p:txBody>
      </p:sp>
      <p:grpSp>
        <p:nvGrpSpPr>
          <p:cNvPr id="7" name="グループ化 10"/>
          <p:cNvGrpSpPr/>
          <p:nvPr/>
        </p:nvGrpSpPr>
        <p:grpSpPr>
          <a:xfrm>
            <a:off x="1928794" y="2786058"/>
            <a:ext cx="4214842" cy="1928826"/>
            <a:chOff x="1928794" y="2786058"/>
            <a:chExt cx="4214842" cy="1928826"/>
          </a:xfrm>
        </p:grpSpPr>
        <p:sp>
          <p:nvSpPr>
            <p:cNvPr id="4" name="角丸四角形 3"/>
            <p:cNvSpPr/>
            <p:nvPr/>
          </p:nvSpPr>
          <p:spPr>
            <a:xfrm>
              <a:off x="1928794" y="2786058"/>
              <a:ext cx="4214842" cy="19288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角丸四角形 4"/>
            <p:cNvSpPr/>
            <p:nvPr/>
          </p:nvSpPr>
          <p:spPr>
            <a:xfrm>
              <a:off x="3214678" y="3357562"/>
              <a:ext cx="1785950" cy="78581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memory</a:t>
              </a:r>
              <a:endParaRPr kumimoji="1" lang="ja-JP" alt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2214546" y="3000372"/>
              <a:ext cx="857256" cy="571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cpu</a:t>
              </a:r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2285984" y="3929066"/>
              <a:ext cx="857256" cy="571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cpu</a:t>
              </a:r>
              <a:endParaRPr kumimoji="1" lang="ja-JP" altLang="en-US" dirty="0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5072066" y="2928934"/>
              <a:ext cx="857256" cy="571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cpu</a:t>
              </a:r>
              <a:endParaRPr kumimoji="1" lang="ja-JP" altLang="en-US" dirty="0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5072066" y="4000504"/>
              <a:ext cx="857256" cy="571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cpu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New Type of Supercomputers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100K ~ 1000K machines (node) connected each other!!!</a:t>
            </a:r>
          </a:p>
          <a:p>
            <a:r>
              <a:rPr lang="en-US" altLang="ja-JP" dirty="0" smtClean="0"/>
              <a:t>Each node contains 16&gt; cores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1857388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>
                <a:solidFill>
                  <a:srgbClr val="0070C0"/>
                </a:solidFill>
              </a:rPr>
              <a:t>How to Program </a:t>
            </a:r>
            <a:br>
              <a:rPr kumimoji="1" lang="en-US" altLang="ja-JP" dirty="0" smtClean="0">
                <a:solidFill>
                  <a:srgbClr val="0070C0"/>
                </a:solidFill>
              </a:rPr>
            </a:br>
            <a:r>
              <a:rPr kumimoji="1" lang="en-US" altLang="ja-JP" dirty="0" smtClean="0">
                <a:solidFill>
                  <a:srgbClr val="0070C0"/>
                </a:solidFill>
              </a:rPr>
              <a:t>Many-Core Machines </a:t>
            </a:r>
            <a:br>
              <a:rPr kumimoji="1" lang="en-US" altLang="ja-JP" dirty="0" smtClean="0">
                <a:solidFill>
                  <a:srgbClr val="0070C0"/>
                </a:solidFill>
              </a:rPr>
            </a:br>
            <a:r>
              <a:rPr kumimoji="1" lang="en-US" altLang="ja-JP" dirty="0" smtClean="0">
                <a:solidFill>
                  <a:srgbClr val="0070C0"/>
                </a:solidFill>
              </a:rPr>
              <a:t>and Supercomputers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Programming  easily and efficiently is                						</a:t>
            </a:r>
            <a:r>
              <a:rPr lang="en-US" altLang="ja-JP" i="1" dirty="0" smtClean="0">
                <a:solidFill>
                  <a:srgbClr val="F74D3B"/>
                </a:solidFill>
              </a:rPr>
              <a:t>a big problem!!</a:t>
            </a:r>
          </a:p>
          <a:p>
            <a:r>
              <a:rPr lang="en-US" altLang="ja-JP" dirty="0" smtClean="0"/>
              <a:t>Main problems:</a:t>
            </a:r>
          </a:p>
          <a:p>
            <a:pPr lvl="1"/>
            <a:r>
              <a:rPr kumimoji="1" lang="en-US" altLang="ja-JP" dirty="0" smtClean="0">
                <a:solidFill>
                  <a:srgbClr val="0070C0"/>
                </a:solidFill>
              </a:rPr>
              <a:t>Synchronization between processes(CPUs)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Communications between processes</a:t>
            </a:r>
          </a:p>
          <a:p>
            <a:pPr lvl="1"/>
            <a:r>
              <a:rPr kumimoji="1" lang="en-US" altLang="ja-JP" dirty="0" smtClean="0">
                <a:solidFill>
                  <a:srgbClr val="0070C0"/>
                </a:solidFill>
              </a:rPr>
              <a:t>Deadlock avoidance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 Developing parallel algorithms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A Solution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Concurrent-Object based </a:t>
            </a:r>
            <a:r>
              <a:rPr lang="en-US" altLang="ja-JP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Programming (CO)</a:t>
            </a:r>
          </a:p>
          <a:p>
            <a:pPr>
              <a:buNone/>
            </a:pPr>
            <a:r>
              <a:rPr kumimoji="1" lang="en-US" altLang="ja-JP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Concurrent Object-Oriented 							Programming(COOP)</a:t>
            </a:r>
            <a:endParaRPr kumimoji="1" lang="ja-JP" alt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End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5300" dirty="0" smtClean="0">
                <a:solidFill>
                  <a:srgbClr val="FF33CC"/>
                </a:solidFill>
              </a:rPr>
              <a:t>Object</a:t>
            </a:r>
            <a:r>
              <a:rPr lang="en-US" altLang="ja-JP" dirty="0" smtClean="0">
                <a:solidFill>
                  <a:srgbClr val="FF33CC"/>
                </a:solidFill>
              </a:rPr>
              <a:t>:</a:t>
            </a:r>
            <a:r>
              <a:rPr lang="en-US" altLang="ja-JP" dirty="0" smtClean="0">
                <a:solidFill>
                  <a:srgbClr val="0070C0"/>
                </a:solidFill>
              </a:rPr>
              <a:t> </a:t>
            </a:r>
            <a:endParaRPr lang="ja-JP" altLang="en-US" dirty="0" smtClean="0">
              <a:solidFill>
                <a:srgbClr val="0070C0"/>
              </a:solidFill>
            </a:endParaRPr>
          </a:p>
        </p:txBody>
      </p:sp>
      <p:sp>
        <p:nvSpPr>
          <p:cNvPr id="6147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4116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ja-JP" dirty="0" smtClean="0"/>
              <a:t>Since</a:t>
            </a:r>
            <a:r>
              <a:rPr lang="ja-JP" altLang="en-US" dirty="0" smtClean="0"/>
              <a:t>１９５０</a:t>
            </a:r>
            <a:r>
              <a:rPr lang="en-US" altLang="ja-JP" dirty="0" smtClean="0"/>
              <a:t>’s</a:t>
            </a:r>
            <a:r>
              <a:rPr lang="ja-JP" altLang="en-US" dirty="0" smtClean="0"/>
              <a:t> </a:t>
            </a:r>
            <a:r>
              <a:rPr lang="en-US" altLang="ja-JP" dirty="0" smtClean="0"/>
              <a:t>, the following forms:</a:t>
            </a:r>
            <a:endParaRPr lang="ja-JP" altLang="en-US" dirty="0" smtClean="0"/>
          </a:p>
          <a:p>
            <a:pPr lvl="1" eaLnBrk="1" hangingPunct="1"/>
            <a:r>
              <a:rPr lang="en-US" altLang="ja-JP" dirty="0" smtClean="0"/>
              <a:t>subroutines</a:t>
            </a:r>
            <a:r>
              <a:rPr lang="ja-JP" altLang="en-US" dirty="0" smtClean="0"/>
              <a:t>　　</a:t>
            </a:r>
          </a:p>
          <a:p>
            <a:pPr lvl="1" eaLnBrk="1" hangingPunct="1"/>
            <a:r>
              <a:rPr lang="en-US" altLang="ja-JP" dirty="0" smtClean="0"/>
              <a:t>functions</a:t>
            </a:r>
          </a:p>
          <a:p>
            <a:pPr lvl="1" eaLnBrk="1" hangingPunct="1"/>
            <a:r>
              <a:rPr lang="en-US" altLang="ja-JP" dirty="0" smtClean="0"/>
              <a:t>procedures</a:t>
            </a:r>
            <a:endParaRPr lang="ja-JP" altLang="en-US" dirty="0" smtClean="0"/>
          </a:p>
          <a:p>
            <a:pPr lvl="1" eaLnBrk="1" hangingPunct="1"/>
            <a:r>
              <a:rPr lang="en-US" altLang="ja-JP" dirty="0" smtClean="0"/>
              <a:t> abstract data types</a:t>
            </a:r>
            <a:endParaRPr lang="ja-JP" altLang="en-US" dirty="0" smtClean="0"/>
          </a:p>
          <a:p>
            <a:pPr lvl="1" eaLnBrk="1" hangingPunct="1"/>
            <a:r>
              <a:rPr lang="en-US" altLang="ja-JP" sz="2000" dirty="0" smtClean="0"/>
              <a:t>etc</a:t>
            </a:r>
            <a:endParaRPr lang="ja-JP" altLang="en-US" sz="2000" dirty="0" smtClean="0"/>
          </a:p>
          <a:p>
            <a:pPr lvl="1" eaLnBrk="1" hangingPunct="1"/>
            <a:endParaRPr lang="ja-JP" altLang="en-US" dirty="0" smtClean="0"/>
          </a:p>
          <a:p>
            <a:pPr eaLnBrk="1" hangingPunct="1"/>
            <a:r>
              <a:rPr lang="en-US" altLang="ja-JP" dirty="0" smtClean="0">
                <a:solidFill>
                  <a:srgbClr val="0070C0"/>
                </a:solidFill>
              </a:rPr>
              <a:t>Since the advent of </a:t>
            </a:r>
            <a:r>
              <a:rPr lang="en-US" altLang="ja-JP" dirty="0" smtClean="0">
                <a:solidFill>
                  <a:srgbClr val="C00000"/>
                </a:solidFill>
              </a:rPr>
              <a:t>Java language</a:t>
            </a:r>
            <a:r>
              <a:rPr lang="en-US" altLang="ja-JP" dirty="0" smtClean="0">
                <a:solidFill>
                  <a:srgbClr val="0070C0"/>
                </a:solidFill>
              </a:rPr>
              <a:t>, the </a:t>
            </a:r>
            <a:r>
              <a:rPr lang="en-US" altLang="ja-JP" sz="3500" dirty="0" smtClean="0">
                <a:solidFill>
                  <a:srgbClr val="FF33CC"/>
                </a:solidFill>
              </a:rPr>
              <a:t>“object” </a:t>
            </a:r>
            <a:r>
              <a:rPr lang="en-US" altLang="ja-JP" dirty="0" smtClean="0">
                <a:solidFill>
                  <a:srgbClr val="0070C0"/>
                </a:solidFill>
              </a:rPr>
              <a:t>form of software module is prevailing in software system construction !!!</a:t>
            </a:r>
            <a:endParaRPr lang="ja-JP" altLang="en-US" dirty="0" smtClean="0">
              <a:solidFill>
                <a:srgbClr val="0070C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85786" y="214290"/>
            <a:ext cx="7500990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72066" y="157161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7224" y="85723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00CC00"/>
                </a:solidFill>
              </a:rPr>
              <a:t>a form of software modules/parts</a:t>
            </a:r>
            <a:endParaRPr kumimoji="1" lang="ja-JP" altLang="en-US" sz="40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5562600" cy="11430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accent2"/>
                </a:solidFill>
              </a:rPr>
              <a:t>What’s an </a:t>
            </a:r>
            <a:r>
              <a:rPr lang="en-US" altLang="ja-JP" dirty="0" smtClean="0">
                <a:solidFill>
                  <a:srgbClr val="FF33CC"/>
                </a:solidFill>
              </a:rPr>
              <a:t>Object</a:t>
            </a:r>
            <a:endParaRPr lang="ja-JP" altLang="en-US" dirty="0" smtClean="0">
              <a:solidFill>
                <a:srgbClr val="FF33CC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500174"/>
            <a:ext cx="7591452" cy="164307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2800" dirty="0" smtClean="0"/>
              <a:t>Data/data-structures and methods using the data are encapsulated together in an </a:t>
            </a:r>
            <a:r>
              <a:rPr lang="en-US" altLang="ja-JP" sz="2800" dirty="0" smtClean="0">
                <a:solidFill>
                  <a:srgbClr val="FF33CC"/>
                </a:solidFill>
              </a:rPr>
              <a:t>Object</a:t>
            </a:r>
            <a:r>
              <a:rPr lang="en-US" altLang="ja-JP" sz="2800" dirty="0" smtClean="0"/>
              <a:t>!!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solidFill>
                  <a:srgbClr val="008000"/>
                </a:solidFill>
              </a:rPr>
              <a:t>An object encapsulates data and methods using the data.</a:t>
            </a:r>
            <a:endParaRPr lang="ja-JP" altLang="en-US" sz="2800" dirty="0" smtClean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43174" y="3214686"/>
            <a:ext cx="2928958" cy="3248036"/>
            <a:chOff x="3360" y="864"/>
            <a:chExt cx="1536" cy="1584"/>
          </a:xfrm>
        </p:grpSpPr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>
              <a:off x="3360" y="864"/>
              <a:ext cx="1536" cy="1584"/>
            </a:xfrm>
            <a:prstGeom prst="rect">
              <a:avLst/>
            </a:prstGeom>
            <a:solidFill>
              <a:srgbClr val="009999">
                <a:alpha val="50195"/>
              </a:srgb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600" y="1008"/>
              <a:ext cx="1008" cy="1354"/>
              <a:chOff x="3552" y="816"/>
              <a:chExt cx="1008" cy="1354"/>
            </a:xfrm>
          </p:grpSpPr>
          <p:sp>
            <p:nvSpPr>
              <p:cNvPr id="8202" name="Rectangle 9"/>
              <p:cNvSpPr>
                <a:spLocks noChangeArrowheads="1"/>
              </p:cNvSpPr>
              <p:nvPr/>
            </p:nvSpPr>
            <p:spPr bwMode="blackWhite">
              <a:xfrm>
                <a:off x="3552" y="816"/>
                <a:ext cx="1008" cy="309"/>
              </a:xfrm>
              <a:prstGeom prst="rect">
                <a:avLst/>
              </a:prstGeom>
              <a:solidFill>
                <a:srgbClr val="6600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3D0099"/>
                </a:prst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ja-JP" b="1" dirty="0" smtClean="0">
                    <a:solidFill>
                      <a:schemeClr val="bg1"/>
                    </a:solidFill>
                  </a:rPr>
                  <a:t>Data , </a:t>
                </a:r>
                <a:endParaRPr lang="ja-JP" altLang="en-US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ja-JP" b="1" dirty="0" smtClean="0">
                    <a:solidFill>
                      <a:schemeClr val="bg1"/>
                    </a:solidFill>
                  </a:rPr>
                  <a:t>Data Structure</a:t>
                </a:r>
                <a:endParaRPr lang="ja-JP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03" name="Rectangle 10"/>
              <p:cNvSpPr>
                <a:spLocks noChangeArrowheads="1"/>
              </p:cNvSpPr>
              <p:nvPr/>
            </p:nvSpPr>
            <p:spPr bwMode="blackWhite">
              <a:xfrm>
                <a:off x="3552" y="1264"/>
                <a:ext cx="1008" cy="90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ja-JP" b="1" dirty="0" smtClean="0">
                    <a:solidFill>
                      <a:schemeClr val="bg1"/>
                    </a:solidFill>
                  </a:rPr>
                  <a:t>Functions/</a:t>
                </a:r>
                <a:endParaRPr lang="ja-JP" altLang="en-US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ja-JP" b="1" dirty="0" smtClean="0">
                    <a:solidFill>
                      <a:schemeClr val="bg1"/>
                    </a:solidFill>
                  </a:rPr>
                  <a:t>Procedures/</a:t>
                </a:r>
              </a:p>
              <a:p>
                <a:pPr algn="ctr"/>
                <a:r>
                  <a:rPr lang="en-US" altLang="ja-JP" b="1" dirty="0" smtClean="0">
                    <a:solidFill>
                      <a:schemeClr val="bg1"/>
                    </a:solidFill>
                  </a:rPr>
                  <a:t>methods</a:t>
                </a:r>
                <a:endParaRPr lang="ja-JP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1908175" y="333375"/>
            <a:ext cx="4608513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2500298" y="4643446"/>
            <a:ext cx="7858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500298" y="5000636"/>
            <a:ext cx="7858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500298" y="5357826"/>
            <a:ext cx="7858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2500298" y="5715016"/>
            <a:ext cx="7858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500298" y="6000768"/>
            <a:ext cx="7858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857380"/>
          </a:xfrm>
        </p:spPr>
        <p:txBody>
          <a:bodyPr>
            <a:normAutofit/>
          </a:bodyPr>
          <a:lstStyle/>
          <a:p>
            <a:r>
              <a:rPr lang="en-US" altLang="ja-JP" b="1" i="1" dirty="0" smtClean="0">
                <a:solidFill>
                  <a:srgbClr val="FF33CC"/>
                </a:solidFill>
              </a:rPr>
              <a:t>Concurrent Object </a:t>
            </a:r>
            <a:r>
              <a:rPr lang="en-US" altLang="ja-JP" dirty="0" smtClean="0">
                <a:solidFill>
                  <a:srgbClr val="0070C0"/>
                </a:solidFill>
              </a:rPr>
              <a:t>is </a:t>
            </a:r>
            <a:br>
              <a:rPr lang="en-US" altLang="ja-JP" dirty="0" smtClean="0">
                <a:solidFill>
                  <a:srgbClr val="0070C0"/>
                </a:solidFill>
              </a:rPr>
            </a:br>
            <a:r>
              <a:rPr lang="en-US" altLang="ja-JP" dirty="0" smtClean="0">
                <a:solidFill>
                  <a:srgbClr val="0070C0"/>
                </a:solidFill>
              </a:rPr>
              <a:t>a Generalization of Objects!!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1736" y="37861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8000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008000"/>
                </a:solidFill>
              </a:rPr>
              <a:t>I came up with this idea in mid 70’s.</a:t>
            </a:r>
            <a:endParaRPr kumimoji="1" lang="ja-JP" altLang="en-US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214686"/>
            <a:ext cx="8643998" cy="278608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None/>
            </a:pPr>
            <a:endParaRPr lang="en-US" altLang="ja-JP" sz="2400" b="1" dirty="0" smtClean="0">
              <a:latin typeface="Calibri" pitchFamily="34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ja-JP" sz="2400" b="1" dirty="0" smtClean="0">
              <a:latin typeface="Calibri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en-US" altLang="ja-JP" sz="2800" b="1" dirty="0" smtClean="0">
                <a:solidFill>
                  <a:srgbClr val="FF33CC"/>
                </a:solidFill>
                <a:latin typeface="Calibri" pitchFamily="34" charset="0"/>
              </a:rPr>
              <a:t>1. </a:t>
            </a:r>
            <a:r>
              <a:rPr lang="ja-JP" altLang="en-US" sz="2800" b="1" dirty="0" smtClean="0">
                <a:solidFill>
                  <a:srgbClr val="FF33CC"/>
                </a:solidFill>
                <a:latin typeface="Calibri" pitchFamily="34" charset="0"/>
              </a:rPr>
              <a:t> </a:t>
            </a:r>
            <a:r>
              <a:rPr lang="en-US" altLang="ja-JP" sz="2800" b="1" dirty="0" smtClean="0">
                <a:solidFill>
                  <a:srgbClr val="FF33CC"/>
                </a:solidFill>
                <a:latin typeface="Calibri" pitchFamily="34" charset="0"/>
              </a:rPr>
              <a:t>CO </a:t>
            </a:r>
            <a:r>
              <a:rPr lang="en-US" altLang="ja-JP" sz="2800" dirty="0" smtClean="0">
                <a:latin typeface="Calibri" pitchFamily="34" charset="0"/>
              </a:rPr>
              <a:t>encapsulates a </a:t>
            </a:r>
            <a:r>
              <a:rPr lang="en-US" altLang="ja-JP" sz="2800" dirty="0" err="1" smtClean="0">
                <a:latin typeface="Calibri" pitchFamily="34" charset="0"/>
              </a:rPr>
              <a:t>statefull</a:t>
            </a:r>
            <a:r>
              <a:rPr lang="en-US" altLang="ja-JP" sz="2800" dirty="0" smtClean="0">
                <a:latin typeface="Calibri" pitchFamily="34" charset="0"/>
              </a:rPr>
              <a:t> object + a </a:t>
            </a:r>
            <a:r>
              <a:rPr lang="en-US" altLang="ja-JP" sz="2800" dirty="0" err="1" smtClean="0">
                <a:latin typeface="Calibri" pitchFamily="34" charset="0"/>
              </a:rPr>
              <a:t>single</a:t>
            </a:r>
            <a:r>
              <a:rPr lang="en-US" altLang="ja-JP" sz="2800" dirty="0" err="1" smtClean="0">
                <a:solidFill>
                  <a:srgbClr val="FF33CC"/>
                </a:solidFill>
                <a:latin typeface="Calibri" pitchFamily="34" charset="0"/>
              </a:rPr>
              <a:t>cpu</a:t>
            </a:r>
            <a:r>
              <a:rPr lang="en-US" altLang="ja-JP" sz="2800" dirty="0" smtClean="0">
                <a:solidFill>
                  <a:srgbClr val="FF33CC"/>
                </a:solidFill>
                <a:latin typeface="Calibri" pitchFamily="34" charset="0"/>
              </a:rPr>
              <a:t>/thread.</a:t>
            </a:r>
            <a:endParaRPr lang="en-US" altLang="ja-JP" sz="2400" dirty="0" smtClean="0">
              <a:solidFill>
                <a:srgbClr val="FF33CC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ja-JP" sz="24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None/>
            </a:pPr>
            <a:r>
              <a:rPr lang="ja-JP" altLang="en-US" sz="2400" b="1" dirty="0" smtClean="0">
                <a:solidFill>
                  <a:srgbClr val="FF33CC"/>
                </a:solidFill>
                <a:latin typeface="Calibri" pitchFamily="34" charset="0"/>
              </a:rPr>
              <a:t>２．</a:t>
            </a:r>
            <a:r>
              <a:rPr lang="en-US" altLang="ja-JP" sz="2800" b="1" dirty="0" smtClean="0">
                <a:solidFill>
                  <a:srgbClr val="FF33CC"/>
                </a:solidFill>
                <a:latin typeface="Calibri" pitchFamily="34" charset="0"/>
              </a:rPr>
              <a:t>COs </a:t>
            </a:r>
            <a:r>
              <a:rPr lang="en-US" altLang="ja-JP" sz="2800" dirty="0" smtClean="0">
                <a:latin typeface="Calibri" pitchFamily="34" charset="0"/>
              </a:rPr>
              <a:t>transmit/exchange messages </a:t>
            </a:r>
          </a:p>
          <a:p>
            <a:pPr marL="457200" indent="-457200" eaLnBrk="1" hangingPunct="1">
              <a:lnSpc>
                <a:spcPct val="80000"/>
              </a:lnSpc>
              <a:buNone/>
            </a:pPr>
            <a:r>
              <a:rPr lang="en-US" altLang="ja-JP" sz="2800" dirty="0" smtClean="0">
                <a:latin typeface="Calibri" pitchFamily="34" charset="0"/>
              </a:rPr>
              <a:t>				</a:t>
            </a:r>
            <a:r>
              <a:rPr lang="en-US" altLang="ja-JP" sz="2800" dirty="0" smtClean="0">
                <a:solidFill>
                  <a:srgbClr val="FF33CC"/>
                </a:solidFill>
                <a:latin typeface="Calibri" pitchFamily="34" charset="0"/>
              </a:rPr>
              <a:t>concurrently</a:t>
            </a:r>
            <a:r>
              <a:rPr lang="en-US" altLang="ja-JP" sz="2800" dirty="0" smtClean="0">
                <a:latin typeface="Calibri" pitchFamily="34" charset="0"/>
              </a:rPr>
              <a:t> and </a:t>
            </a:r>
            <a:r>
              <a:rPr lang="en-US" altLang="ja-JP" sz="2800" dirty="0" smtClean="0">
                <a:solidFill>
                  <a:srgbClr val="FF33CC"/>
                </a:solidFill>
                <a:latin typeface="Calibri" pitchFamily="34" charset="0"/>
              </a:rPr>
              <a:t>asynchronously.</a:t>
            </a:r>
            <a:endParaRPr lang="ja-JP" altLang="en-US" sz="2400" b="1" dirty="0" smtClean="0">
              <a:solidFill>
                <a:srgbClr val="FF33CC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ja-JP" sz="2400" b="1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357290" y="1714488"/>
            <a:ext cx="6000792" cy="1785951"/>
            <a:chOff x="1714480" y="2786057"/>
            <a:chExt cx="5954740" cy="1836749"/>
          </a:xfrm>
        </p:grpSpPr>
        <p:sp>
          <p:nvSpPr>
            <p:cNvPr id="4" name="角丸四角形 3"/>
            <p:cNvSpPr>
              <a:spLocks noChangeArrowheads="1"/>
            </p:cNvSpPr>
            <p:nvPr/>
          </p:nvSpPr>
          <p:spPr bwMode="auto">
            <a:xfrm>
              <a:off x="1714480" y="2786058"/>
              <a:ext cx="2181225" cy="1225549"/>
            </a:xfrm>
            <a:prstGeom prst="roundRect">
              <a:avLst>
                <a:gd name="adj" fmla="val 16667"/>
              </a:avLst>
            </a:prstGeom>
            <a:solidFill>
              <a:srgbClr val="558ED5"/>
            </a:solidFill>
            <a:ln w="25400">
              <a:solidFill>
                <a:srgbClr val="385D8A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Ctr="1"/>
            <a:lstStyle/>
            <a:p>
              <a:pPr algn="ctr">
                <a:defRPr/>
              </a:pPr>
              <a:r>
                <a:rPr lang="en-US" altLang="ja-JP" sz="3200" b="1" dirty="0" smtClean="0">
                  <a:latin typeface="Calibri" pitchFamily="34" charset="0"/>
                </a:rPr>
                <a:t>concurrent</a:t>
              </a:r>
              <a:endParaRPr lang="ja-JP" altLang="en-US" sz="3200" b="1" dirty="0"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US" altLang="ja-JP" sz="3200" b="1" dirty="0" smtClean="0">
                  <a:latin typeface="Calibri" pitchFamily="34" charset="0"/>
                </a:rPr>
                <a:t>object</a:t>
              </a:r>
              <a:endParaRPr lang="ja-JP" altLang="en-US" sz="3200" b="1" dirty="0">
                <a:latin typeface="Calibri" pitchFamily="34" charset="0"/>
              </a:endParaRPr>
            </a:p>
          </p:txBody>
        </p:sp>
        <p:grpSp>
          <p:nvGrpSpPr>
            <p:cNvPr id="3" name="グループ化 11"/>
            <p:cNvGrpSpPr/>
            <p:nvPr/>
          </p:nvGrpSpPr>
          <p:grpSpPr>
            <a:xfrm>
              <a:off x="4286248" y="2786057"/>
              <a:ext cx="3382972" cy="1214447"/>
              <a:chOff x="3962400" y="2743199"/>
              <a:chExt cx="3382972" cy="1214447"/>
            </a:xfrm>
          </p:grpSpPr>
          <p:sp>
            <p:nvSpPr>
              <p:cNvPr id="134151" name="Text Box 7"/>
              <p:cNvSpPr txBox="1">
                <a:spLocks noChangeArrowheads="1"/>
              </p:cNvSpPr>
              <p:nvPr/>
            </p:nvSpPr>
            <p:spPr bwMode="auto">
              <a:xfrm>
                <a:off x="3962400" y="2743200"/>
                <a:ext cx="1130300" cy="823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457200">
                  <a:spcBef>
                    <a:spcPct val="50000"/>
                  </a:spcBef>
                </a:pPr>
                <a:r>
                  <a:rPr lang="ja-JP" altLang="en-US" sz="4800" dirty="0">
                    <a:latin typeface="Arial" charset="0"/>
                  </a:rPr>
                  <a:t>＝</a:t>
                </a:r>
              </a:p>
            </p:txBody>
          </p:sp>
          <p:sp>
            <p:nvSpPr>
              <p:cNvPr id="2" name="角丸四角形 3"/>
              <p:cNvSpPr>
                <a:spLocks noChangeArrowheads="1"/>
              </p:cNvSpPr>
              <p:nvPr/>
            </p:nvSpPr>
            <p:spPr bwMode="auto">
              <a:xfrm>
                <a:off x="5248284" y="2743199"/>
                <a:ext cx="2097088" cy="1214447"/>
              </a:xfrm>
              <a:prstGeom prst="roundRect">
                <a:avLst>
                  <a:gd name="adj" fmla="val 16667"/>
                </a:avLst>
              </a:prstGeom>
              <a:solidFill>
                <a:srgbClr val="29CDE3"/>
              </a:solidFill>
              <a:ln w="25400">
                <a:solidFill>
                  <a:srgbClr val="385D8A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 anchorCtr="1"/>
              <a:lstStyle/>
              <a:p>
                <a:pPr algn="ctr">
                  <a:defRPr/>
                </a:pPr>
                <a:r>
                  <a:rPr lang="en-US" altLang="ja-JP" sz="3200" b="1" dirty="0" smtClean="0">
                    <a:latin typeface="Calibri" pitchFamily="34" charset="0"/>
                  </a:rPr>
                  <a:t>object</a:t>
                </a:r>
                <a:endParaRPr lang="ja-JP" altLang="en-US" sz="320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6143636" y="3357562"/>
              <a:ext cx="1357322" cy="37983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err="1" smtClean="0">
                  <a:solidFill>
                    <a:srgbClr val="FF0000"/>
                  </a:solidFill>
                  <a:latin typeface="Arial" charset="0"/>
                </a:rPr>
                <a:t>cpu</a:t>
              </a:r>
              <a:r>
                <a:rPr lang="en-US" altLang="ja-JP" b="1" dirty="0" smtClean="0">
                  <a:solidFill>
                    <a:srgbClr val="FF0000"/>
                  </a:solidFill>
                  <a:latin typeface="Arial" charset="0"/>
                </a:rPr>
                <a:t>/thread</a:t>
              </a:r>
              <a:endParaRPr lang="ja-JP" altLang="en-US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000760" y="4286256"/>
              <a:ext cx="1219200" cy="336550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ja-JP" altLang="ja-JP" sz="1800">
                <a:latin typeface="Arial" charset="0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500034" y="714356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33CC"/>
                </a:solidFill>
                <a:latin typeface="Calibri" pitchFamily="34" charset="0"/>
              </a:rPr>
              <a:t>Concurrent Object (CO)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b="1">
                <a:solidFill>
                  <a:schemeClr val="accent2"/>
                </a:solidFill>
                <a:latin typeface="Calibri" pitchFamily="34" charset="0"/>
              </a:rPr>
              <a:t>Both Modeling and Programming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ja-JP" b="1" dirty="0" smtClean="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b="1" dirty="0" smtClean="0">
                <a:latin typeface="Calibri" pitchFamily="34" charset="0"/>
              </a:rPr>
              <a:t>In mid 70’s,I </a:t>
            </a:r>
            <a:r>
              <a:rPr lang="en-US" altLang="ja-JP" b="1" dirty="0">
                <a:latin typeface="Calibri" pitchFamily="34" charset="0"/>
              </a:rPr>
              <a:t>started being interested in: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ja-JP" b="1" dirty="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ja-JP" b="1" dirty="0">
                <a:solidFill>
                  <a:srgbClr val="008000"/>
                </a:solidFill>
                <a:latin typeface="Calibri" pitchFamily="34" charset="0"/>
              </a:rPr>
              <a:t> modeling worlds and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b="1" dirty="0">
                <a:solidFill>
                  <a:srgbClr val="008000"/>
                </a:solidFill>
                <a:latin typeface="Calibri" pitchFamily="34" charset="0"/>
              </a:rPr>
              <a:t>                     simulate them on  computers!</a:t>
            </a:r>
          </a:p>
          <a:p>
            <a:pPr marL="609600" indent="-609600">
              <a:lnSpc>
                <a:spcPct val="90000"/>
              </a:lnSpc>
            </a:pPr>
            <a:endParaRPr lang="en-US" altLang="ja-JP" b="1" dirty="0">
              <a:solidFill>
                <a:srgbClr val="008000"/>
              </a:solidFill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altLang="ja-JP" b="1" dirty="0">
                <a:solidFill>
                  <a:srgbClr val="008000"/>
                </a:solidFill>
                <a:latin typeface="Calibri" pitchFamily="34" charset="0"/>
              </a:rPr>
              <a:t>powerful programming frameworks!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ja-JP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1166</Words>
  <Application>Microsoft Office PowerPoint</Application>
  <PresentationFormat>画面に合わせる (4:3)</PresentationFormat>
  <Paragraphs>427</Paragraphs>
  <Slides>46</Slides>
  <Notes>46</Notes>
  <HiddenSlides>0</HiddenSlides>
  <MMClips>2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47" baseType="lpstr">
      <vt:lpstr>Office テーマ</vt:lpstr>
      <vt:lpstr>Large Scale Applications of Concurrent Objects -Second Life, Twitter Systems, and  Molecular Dynamics Computing-</vt:lpstr>
      <vt:lpstr>What is this talk all about?</vt:lpstr>
      <vt:lpstr>A Software System is…</vt:lpstr>
      <vt:lpstr>A Software System is  　　　　　　　composed by software modules..</vt:lpstr>
      <vt:lpstr>Object: </vt:lpstr>
      <vt:lpstr>What’s an Object</vt:lpstr>
      <vt:lpstr>Concurrent Object is  a Generalization of Objects!!</vt:lpstr>
      <vt:lpstr>スライド 8</vt:lpstr>
      <vt:lpstr>Both Modeling and Programming</vt:lpstr>
      <vt:lpstr>in computer science comm. Of Mid 70’s,</vt:lpstr>
      <vt:lpstr>スライド 11</vt:lpstr>
      <vt:lpstr>Crucial Features of Concurrent Objects</vt:lpstr>
      <vt:lpstr>Parallelism in a domain/world can be naturally/directly modeled with COs</vt:lpstr>
      <vt:lpstr>スライド 14</vt:lpstr>
      <vt:lpstr>スライド 15</vt:lpstr>
      <vt:lpstr>スライド 16</vt:lpstr>
      <vt:lpstr>What can be   modeled and represented by ＣＯs</vt:lpstr>
      <vt:lpstr>Large Scale Applications of COs</vt:lpstr>
      <vt:lpstr>Which CO’s advantages enable  large scale applications?</vt:lpstr>
      <vt:lpstr>Second Life</vt:lpstr>
      <vt:lpstr>Back to Original Motivation of COs</vt:lpstr>
      <vt:lpstr>Concurrent Objects in Second Life</vt:lpstr>
      <vt:lpstr>COs in Second Life</vt:lpstr>
      <vt:lpstr>スライド 24</vt:lpstr>
      <vt:lpstr>Twitter</vt:lpstr>
      <vt:lpstr>スライド 26</vt:lpstr>
      <vt:lpstr>Twitter System</vt:lpstr>
      <vt:lpstr>COs in Twitter </vt:lpstr>
      <vt:lpstr>Implementation of  Twitter System</vt:lpstr>
      <vt:lpstr>Why COs are Used? </vt:lpstr>
      <vt:lpstr>KESTREL (http://github.com/robey/kestrel)</vt:lpstr>
      <vt:lpstr>Kestrel </vt:lpstr>
      <vt:lpstr>Scheme of Kestrel</vt:lpstr>
      <vt:lpstr>NAMD (Nano-scale Molecular Dynamics Simulator)</vt:lpstr>
      <vt:lpstr>NAMD[1996]</vt:lpstr>
      <vt:lpstr>スライド 36</vt:lpstr>
      <vt:lpstr>Charm++[1993]</vt:lpstr>
      <vt:lpstr>Goals of Charm++</vt:lpstr>
      <vt:lpstr>Analysis of Molecular Structure of Swine Flu by NAMD</vt:lpstr>
      <vt:lpstr>スライド 40</vt:lpstr>
      <vt:lpstr>Towards Many-Core Machine Era</vt:lpstr>
      <vt:lpstr>Multi-Core (Many-Core) Chip</vt:lpstr>
      <vt:lpstr>New Type of Supercomputers</vt:lpstr>
      <vt:lpstr>How to Program  Many-Core Machines  and Supercomputers</vt:lpstr>
      <vt:lpstr>A Solution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Applications of Concurrent Objects -Second Life, Twitter Systems, and Molecular Dynamics Computing-</dc:title>
  <dc:creator>yonezawa</dc:creator>
  <cp:lastModifiedBy>yonezawa</cp:lastModifiedBy>
  <cp:revision>71</cp:revision>
  <dcterms:created xsi:type="dcterms:W3CDTF">2009-12-16T04:53:31Z</dcterms:created>
  <dcterms:modified xsi:type="dcterms:W3CDTF">2009-12-22T04:13:34Z</dcterms:modified>
</cp:coreProperties>
</file>